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2"/>
  </p:sldMasterIdLst>
  <p:notesMasterIdLst>
    <p:notesMasterId r:id="rId6"/>
  </p:notesMasterIdLst>
  <p:sldIdLst>
    <p:sldId id="619" r:id="rId3"/>
    <p:sldId id="620" r:id="rId4"/>
    <p:sldId id="625" r:id="rId5"/>
  </p:sldIdLst>
  <p:sldSz cx="9144000" cy="5143500" type="screen16x9"/>
  <p:notesSz cx="6858000" cy="9144000"/>
  <p:embeddedFontLst>
    <p:embeddedFont>
      <p:font typeface="Wingdings 2" panose="05020102010507070707" pitchFamily="18" charset="2"/>
      <p:regular r:id="rId7"/>
    </p:embeddedFont>
    <p:embeddedFont>
      <p:font typeface="微软雅黑" panose="020B0503020204020204" pitchFamily="34" charset="-122"/>
      <p:regular r:id="rId8"/>
      <p:bold r:id="rId9"/>
    </p:embeddedFont>
    <p:embeddedFont>
      <p:font typeface="Calibri" panose="020F0502020204030204" pitchFamily="34" charset="0"/>
      <p:regular r:id="rId10"/>
      <p:bold r:id="rId11"/>
      <p:italic r:id="rId12"/>
      <p:boldItalic r:id="rId13"/>
    </p:embeddedFont>
    <p:embeddedFont>
      <p:font typeface="隶书" panose="02010509060101010101" pitchFamily="49" charset="-122"/>
      <p:regular r:id="rId14"/>
    </p:embeddedFont>
    <p:embeddedFont>
      <p:font typeface="华文中宋" panose="02010600040101010101" pitchFamily="2" charset="-122"/>
      <p:regular r:id="rId15"/>
    </p:embeddedFont>
    <p:embeddedFont>
      <p:font typeface="黑体" panose="02010609060101010101" pitchFamily="49" charset="-122"/>
      <p:regular r:id="rId16"/>
    </p:embeddedFont>
  </p:embeddedFontLst>
  <p:defaultTex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80FE3"/>
    <a:srgbClr val="D43E01"/>
    <a:srgbClr val="9900CC"/>
    <a:srgbClr val="10065A"/>
    <a:srgbClr val="1D035D"/>
    <a:srgbClr val="9954CC"/>
    <a:srgbClr val="9999FF"/>
    <a:srgbClr val="9966FF"/>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46" autoAdjust="0"/>
    <p:restoredTop sz="94660"/>
  </p:normalViewPr>
  <p:slideViewPr>
    <p:cSldViewPr>
      <p:cViewPr varScale="1">
        <p:scale>
          <a:sx n="150" d="100"/>
          <a:sy n="150" d="100"/>
        </p:scale>
        <p:origin x="-708" y="-84"/>
      </p:cViewPr>
      <p:guideLst>
        <p:guide orient="horz" pos="1618"/>
        <p:guide pos="2845"/>
      </p:guideLst>
    </p:cSldViewPr>
  </p:slid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0.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3.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font" Target="fonts/font3.fntdata"/><Relationship Id="rId14" Type="http://schemas.openxmlformats.org/officeDocument/2006/relationships/font" Target="fonts/font8.fntdata"/></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itchFamily="34" charset="-122"/>
              </a:defRPr>
            </a:lvl1pPr>
          </a:lstStyle>
          <a:p>
            <a:fld id="{673B58EF-4ABD-40F4-ACA4-FE81D742E6DD}" type="datetimeFigureOut">
              <a:rPr lang="zh-CN" altLang="en-US" smtClean="0"/>
              <a:t>2018-11-10</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itchFamily="34" charset="-122"/>
              </a:defRPr>
            </a:lvl1pPr>
          </a:lstStyle>
          <a:p>
            <a:fld id="{A11FC198-2D83-4DFC-8CDD-7D23AF44D411}" type="slidenum">
              <a:rPr lang="zh-CN" altLang="en-US" smtClean="0"/>
              <a:t>‹#›</a:t>
            </a:fld>
            <a:endParaRPr lang="zh-CN" altLang="en-US" dirty="0"/>
          </a:p>
        </p:txBody>
      </p:sp>
    </p:spTree>
    <p:extLst>
      <p:ext uri="{BB962C8B-B14F-4D97-AF65-F5344CB8AC3E}">
        <p14:creationId xmlns:p14="http://schemas.microsoft.com/office/powerpoint/2010/main" val="2683500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itchFamily="34" charset="-122"/>
        <a:cs typeface="+mn-cs"/>
      </a:defRPr>
    </a:lvl1pPr>
    <a:lvl2pPr marL="457200" algn="l" defTabSz="914400" rtl="0" eaLnBrk="1" latinLnBrk="0" hangingPunct="1">
      <a:defRPr sz="1200" kern="1200">
        <a:solidFill>
          <a:schemeClr val="tx1"/>
        </a:solidFill>
        <a:latin typeface="+mn-lt"/>
        <a:ea typeface="微软雅黑" pitchFamily="34" charset="-122"/>
        <a:cs typeface="+mn-cs"/>
      </a:defRPr>
    </a:lvl2pPr>
    <a:lvl3pPr marL="914400" algn="l" defTabSz="914400" rtl="0" eaLnBrk="1" latinLnBrk="0" hangingPunct="1">
      <a:defRPr sz="1200" kern="1200">
        <a:solidFill>
          <a:schemeClr val="tx1"/>
        </a:solidFill>
        <a:latin typeface="+mn-lt"/>
        <a:ea typeface="微软雅黑" pitchFamily="34" charset="-122"/>
        <a:cs typeface="+mn-cs"/>
      </a:defRPr>
    </a:lvl3pPr>
    <a:lvl4pPr marL="1371600" algn="l" defTabSz="914400" rtl="0" eaLnBrk="1" latinLnBrk="0" hangingPunct="1">
      <a:defRPr sz="1200" kern="1200">
        <a:solidFill>
          <a:schemeClr val="tx1"/>
        </a:solidFill>
        <a:latin typeface="+mn-lt"/>
        <a:ea typeface="微软雅黑" pitchFamily="34" charset="-122"/>
        <a:cs typeface="+mn-cs"/>
      </a:defRPr>
    </a:lvl4pPr>
    <a:lvl5pPr marL="1828800" algn="l" defTabSz="914400" rtl="0" eaLnBrk="1" latinLnBrk="0" hangingPunct="1">
      <a:defRPr sz="1200" kern="1200">
        <a:solidFill>
          <a:schemeClr val="tx1"/>
        </a:solidFill>
        <a:latin typeface="+mn-lt"/>
        <a:ea typeface="微软雅黑"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4286250"/>
          </a:xfrm>
          <a:prstGeom prst="rect">
            <a:avLst/>
          </a:prstGeom>
        </p:spPr>
      </p:pic>
      <p:sp>
        <p:nvSpPr>
          <p:cNvPr id="3074" name="Rectangle 2"/>
          <p:cNvSpPr>
            <a:spLocks noGrp="1" noChangeArrowheads="1"/>
          </p:cNvSpPr>
          <p:nvPr>
            <p:ph type="ctrTitle"/>
          </p:nvPr>
        </p:nvSpPr>
        <p:spPr>
          <a:xfrm>
            <a:off x="2267549" y="802257"/>
            <a:ext cx="4616330" cy="811961"/>
          </a:xfrm>
        </p:spPr>
        <p:txBody>
          <a:bodyPr/>
          <a:lstStyle>
            <a:lvl1pPr algn="ctr">
              <a:lnSpc>
                <a:spcPct val="110000"/>
              </a:lnSpc>
              <a:defRPr sz="2700" b="0">
                <a:solidFill>
                  <a:schemeClr val="accent1"/>
                </a:solidFill>
              </a:defRPr>
            </a:lvl1pPr>
          </a:lstStyle>
          <a:p>
            <a:pPr lvl="0"/>
            <a:r>
              <a:rPr lang="zh-CN" altLang="en-US" noProof="0" dirty="0" smtClean="0"/>
              <a:t>单击此处编辑母版标题样式</a:t>
            </a:r>
          </a:p>
        </p:txBody>
      </p:sp>
      <p:sp>
        <p:nvSpPr>
          <p:cNvPr id="3075" name="Rectangle 3"/>
          <p:cNvSpPr>
            <a:spLocks noGrp="1" noChangeArrowheads="1"/>
          </p:cNvSpPr>
          <p:nvPr>
            <p:ph type="subTitle" idx="1"/>
          </p:nvPr>
        </p:nvSpPr>
        <p:spPr>
          <a:xfrm>
            <a:off x="2267549" y="1758373"/>
            <a:ext cx="4616330" cy="323850"/>
          </a:xfrm>
        </p:spPr>
        <p:txBody>
          <a:bodyPr/>
          <a:lstStyle>
            <a:lvl1pPr marL="0" indent="0" algn="ctr">
              <a:buFontTx/>
              <a:buNone/>
              <a:defRPr sz="1350">
                <a:solidFill>
                  <a:schemeClr val="bg1">
                    <a:lumMod val="50000"/>
                  </a:schemeClr>
                </a:solidFill>
              </a:defRPr>
            </a:lvl1pPr>
          </a:lstStyle>
          <a:p>
            <a:pPr lvl="0"/>
            <a:r>
              <a:rPr lang="zh-CN" altLang="en-US" noProof="0" dirty="0" smtClean="0"/>
              <a:t>单击此处编辑母版副标题样式</a:t>
            </a:r>
          </a:p>
        </p:txBody>
      </p:sp>
      <p:sp>
        <p:nvSpPr>
          <p:cNvPr id="2" name="日期占位符 1"/>
          <p:cNvSpPr>
            <a:spLocks noGrp="1"/>
          </p:cNvSpPr>
          <p:nvPr>
            <p:ph type="dt" sz="half" idx="10"/>
          </p:nvPr>
        </p:nvSpPr>
        <p:spPr/>
        <p:txBody>
          <a:bodyPr/>
          <a:lstStyle/>
          <a:p>
            <a:fld id="{359441E4-EC88-4A87-B30A-765C4508EABD}" type="datetimeFigureOut">
              <a:rPr lang="zh-CN" altLang="en-US" smtClean="0"/>
              <a:t>2018-11-10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08932D5-73BA-4C37-98F8-D15CCDF1EEA5}"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898435" y="337309"/>
            <a:ext cx="828122" cy="449310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17443" y="337309"/>
            <a:ext cx="7328591" cy="4493108"/>
          </a:xfrm>
        </p:spPr>
        <p:txBody>
          <a:bodyPr vert="eaVert"/>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359441E4-EC88-4A87-B30A-765C4508EABD}" type="datetimeFigureOut">
              <a:rPr lang="zh-CN" altLang="en-US" smtClean="0"/>
              <a:t>2018-11-10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08932D5-73BA-4C37-98F8-D15CCDF1EEA5}"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59441E4-EC88-4A87-B30A-765C4508EABD}" type="datetimeFigureOut">
              <a:rPr lang="zh-CN" altLang="en-US" smtClean="0"/>
              <a:t>2018-11-10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08932D5-73BA-4C37-98F8-D15CCDF1EEA5}" type="slidenum">
              <a:rPr lang="zh-CN" altLang="en-US" smtClean="0"/>
              <a:t>‹#›</a:t>
            </a:fld>
            <a:endParaRPr lang="zh-CN" altLang="en-US"/>
          </a:p>
        </p:txBody>
      </p:sp>
      <p:sp>
        <p:nvSpPr>
          <p:cNvPr id="7" name="内容占位符 6"/>
          <p:cNvSpPr>
            <a:spLocks noGrp="1"/>
          </p:cNvSpPr>
          <p:nvPr>
            <p:ph sz="quarter" idx="13"/>
          </p:nvPr>
        </p:nvSpPr>
        <p:spPr>
          <a:xfrm>
            <a:off x="278606" y="251222"/>
            <a:ext cx="8586788" cy="4655344"/>
          </a:xfrm>
        </p:spPr>
        <p:txBody>
          <a:bodyPr/>
          <a:lstStyle>
            <a:lvl1pPr>
              <a:spcBef>
                <a:spcPts val="225"/>
              </a:spcBef>
              <a:spcAft>
                <a:spcPts val="300"/>
              </a:spcAft>
              <a:defRPr sz="1800">
                <a:solidFill>
                  <a:srgbClr val="000000"/>
                </a:solidFill>
              </a:defRPr>
            </a:lvl1pPr>
            <a:lvl2pPr marL="405130" indent="-134620">
              <a:spcBef>
                <a:spcPts val="225"/>
              </a:spcBef>
              <a:spcAft>
                <a:spcPts val="300"/>
              </a:spcAft>
              <a:buFont typeface="Arial" pitchFamily="34" charset="0"/>
              <a:buChar char="•"/>
              <a:defRPr sz="1500">
                <a:solidFill>
                  <a:srgbClr val="000000"/>
                </a:solidFill>
              </a:defRPr>
            </a:lvl2pPr>
            <a:lvl3pPr marL="540385" indent="-134620">
              <a:spcBef>
                <a:spcPts val="225"/>
              </a:spcBef>
              <a:spcAft>
                <a:spcPts val="300"/>
              </a:spcAft>
              <a:defRPr sz="1350">
                <a:solidFill>
                  <a:srgbClr val="000000"/>
                </a:solidFill>
              </a:defRPr>
            </a:lvl3pPr>
            <a:lvl4pPr marL="810260" indent="-134620">
              <a:spcBef>
                <a:spcPts val="225"/>
              </a:spcBef>
              <a:spcAft>
                <a:spcPts val="300"/>
              </a:spcAft>
              <a:defRPr sz="1350">
                <a:solidFill>
                  <a:srgbClr val="000000"/>
                </a:solidFill>
              </a:defRPr>
            </a:lvl4pPr>
            <a:lvl5pPr marL="1080135" indent="-134620">
              <a:spcBef>
                <a:spcPts val="225"/>
              </a:spcBef>
              <a:spcAft>
                <a:spcPts val="300"/>
              </a:spcAft>
              <a:defRPr sz="1350">
                <a:solidFill>
                  <a:srgbClr val="000000"/>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53E3127-B5A9-4646-B942-83E6A2228D02}" type="datetimeFigureOut">
              <a:rPr lang="zh-CN" altLang="en-US" smtClean="0"/>
              <a:t>2018-11-10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FF8921-0E22-4983-BCCA-039E44C1A9C1}" type="slidenum">
              <a:rPr lang="zh-CN" altLang="en-US" smtClean="0"/>
              <a:t>‹#›</a:t>
            </a:fld>
            <a:endParaRPr lang="zh-CN" altLang="en-US"/>
          </a:p>
        </p:txBody>
      </p:sp>
    </p:spTree>
    <p:extLst>
      <p:ext uri="{BB962C8B-B14F-4D97-AF65-F5344CB8AC3E}">
        <p14:creationId xmlns:p14="http://schemas.microsoft.com/office/powerpoint/2010/main" val="3819820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53E3127-B5A9-4646-B942-83E6A2228D02}" type="datetimeFigureOut">
              <a:rPr lang="zh-CN" altLang="en-US" smtClean="0"/>
              <a:t>2018-11-10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FF8921-0E22-4983-BCCA-039E44C1A9C1}" type="slidenum">
              <a:rPr lang="zh-CN" altLang="en-US" smtClean="0"/>
              <a:t>‹#›</a:t>
            </a:fld>
            <a:endParaRPr lang="zh-CN" altLang="en-US"/>
          </a:p>
        </p:txBody>
      </p:sp>
    </p:spTree>
    <p:extLst>
      <p:ext uri="{BB962C8B-B14F-4D97-AF65-F5344CB8AC3E}">
        <p14:creationId xmlns:p14="http://schemas.microsoft.com/office/powerpoint/2010/main" val="4080083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53E3127-B5A9-4646-B942-83E6A2228D02}" type="datetimeFigureOut">
              <a:rPr lang="zh-CN" altLang="en-US" smtClean="0"/>
              <a:t>2018-11-10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FF8921-0E22-4983-BCCA-039E44C1A9C1}" type="slidenum">
              <a:rPr lang="zh-CN" altLang="en-US" smtClean="0"/>
              <a:t>‹#›</a:t>
            </a:fld>
            <a:endParaRPr lang="zh-CN" altLang="en-US"/>
          </a:p>
        </p:txBody>
      </p:sp>
    </p:spTree>
    <p:extLst>
      <p:ext uri="{BB962C8B-B14F-4D97-AF65-F5344CB8AC3E}">
        <p14:creationId xmlns:p14="http://schemas.microsoft.com/office/powerpoint/2010/main" val="2606783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53E3127-B5A9-4646-B942-83E6A2228D02}" type="datetimeFigureOut">
              <a:rPr lang="zh-CN" altLang="en-US" smtClean="0"/>
              <a:t>2018-11-10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FFF8921-0E22-4983-BCCA-039E44C1A9C1}" type="slidenum">
              <a:rPr lang="zh-CN" altLang="en-US" smtClean="0"/>
              <a:t>‹#›</a:t>
            </a:fld>
            <a:endParaRPr lang="zh-CN" altLang="en-US"/>
          </a:p>
        </p:txBody>
      </p:sp>
    </p:spTree>
    <p:extLst>
      <p:ext uri="{BB962C8B-B14F-4D97-AF65-F5344CB8AC3E}">
        <p14:creationId xmlns:p14="http://schemas.microsoft.com/office/powerpoint/2010/main" val="3285174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53E3127-B5A9-4646-B942-83E6A2228D02}" type="datetimeFigureOut">
              <a:rPr lang="zh-CN" altLang="en-US" smtClean="0"/>
              <a:t>2018-11-10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FFF8921-0E22-4983-BCCA-039E44C1A9C1}" type="slidenum">
              <a:rPr lang="zh-CN" altLang="en-US" smtClean="0"/>
              <a:t>‹#›</a:t>
            </a:fld>
            <a:endParaRPr lang="zh-CN" altLang="en-US"/>
          </a:p>
        </p:txBody>
      </p:sp>
    </p:spTree>
    <p:extLst>
      <p:ext uri="{BB962C8B-B14F-4D97-AF65-F5344CB8AC3E}">
        <p14:creationId xmlns:p14="http://schemas.microsoft.com/office/powerpoint/2010/main" val="2289625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53E3127-B5A9-4646-B942-83E6A2228D02}" type="datetimeFigureOut">
              <a:rPr lang="zh-CN" altLang="en-US" smtClean="0"/>
              <a:t>2018-11-10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FFF8921-0E22-4983-BCCA-039E44C1A9C1}" type="slidenum">
              <a:rPr lang="zh-CN" altLang="en-US" smtClean="0"/>
              <a:t>‹#›</a:t>
            </a:fld>
            <a:endParaRPr lang="zh-CN" altLang="en-US"/>
          </a:p>
        </p:txBody>
      </p:sp>
    </p:spTree>
    <p:extLst>
      <p:ext uri="{BB962C8B-B14F-4D97-AF65-F5344CB8AC3E}">
        <p14:creationId xmlns:p14="http://schemas.microsoft.com/office/powerpoint/2010/main" val="318064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53E3127-B5A9-4646-B942-83E6A2228D02}" type="datetimeFigureOut">
              <a:rPr lang="zh-CN" altLang="en-US" smtClean="0"/>
              <a:t>2018-11-10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FFF8921-0E22-4983-BCCA-039E44C1A9C1}" type="slidenum">
              <a:rPr lang="zh-CN" altLang="en-US" smtClean="0"/>
              <a:t>‹#›</a:t>
            </a:fld>
            <a:endParaRPr lang="zh-CN" altLang="en-US"/>
          </a:p>
        </p:txBody>
      </p:sp>
    </p:spTree>
    <p:extLst>
      <p:ext uri="{BB962C8B-B14F-4D97-AF65-F5344CB8AC3E}">
        <p14:creationId xmlns:p14="http://schemas.microsoft.com/office/powerpoint/2010/main" val="1801578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solidFill>
        </p:spPr>
        <p:txBody>
          <a:bodyPr>
            <a:normAutofit/>
          </a:bodyPr>
          <a:lstStyle>
            <a:lvl1pPr>
              <a:defRPr>
                <a:solidFill>
                  <a:schemeClr val="bg1"/>
                </a:solidFill>
              </a:defRPr>
            </a:lvl1pPr>
          </a:lstStyle>
          <a:p>
            <a:r>
              <a:rPr lang="zh-CN" altLang="en-US" smtClean="0"/>
              <a:t>单击此处编辑母版标题样式</a:t>
            </a:r>
            <a:endParaRPr lang="zh-CN" altLang="en-US" dirty="0"/>
          </a:p>
        </p:txBody>
      </p:sp>
      <p:sp>
        <p:nvSpPr>
          <p:cNvPr id="3" name="内容占位符 2"/>
          <p:cNvSpPr>
            <a:spLocks noGrp="1"/>
          </p:cNvSpPr>
          <p:nvPr>
            <p:ph idx="1"/>
          </p:nvPr>
        </p:nvSpPr>
        <p:spPr>
          <a:xfrm>
            <a:off x="468313" y="1501200"/>
            <a:ext cx="8218800" cy="3113100"/>
          </a:xfrm>
        </p:spPr>
        <p:txBody>
          <a:bodyPr lIns="0" tIns="0" rIns="0" bIns="0">
            <a:normAutofit/>
          </a:bodyPr>
          <a:lstStyle>
            <a:lvl1pPr marL="64135" indent="0">
              <a:buNone/>
              <a:defRPr sz="1800">
                <a:solidFill>
                  <a:srgbClr val="000000"/>
                </a:solidFill>
              </a:defRPr>
            </a:lvl1pPr>
            <a:lvl2pPr marL="267970" indent="0">
              <a:buFont typeface="Arial" pitchFamily="34" charset="0"/>
              <a:buNone/>
              <a:defRPr sz="1500">
                <a:solidFill>
                  <a:srgbClr val="000000"/>
                </a:solidFill>
              </a:defRPr>
            </a:lvl2pPr>
            <a:lvl3pPr marL="405130" indent="0">
              <a:buNone/>
              <a:defRPr>
                <a:solidFill>
                  <a:srgbClr val="000000"/>
                </a:solidFill>
              </a:defRPr>
            </a:lvl3pPr>
            <a:lvl4pPr marL="675005" indent="0">
              <a:buNone/>
              <a:defRPr>
                <a:solidFill>
                  <a:srgbClr val="000000"/>
                </a:solidFill>
              </a:defRPr>
            </a:lvl4pPr>
            <a:lvl5pPr marL="810260" indent="0">
              <a:buNone/>
              <a:defRPr>
                <a:solidFill>
                  <a:srgbClr val="000000"/>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grpSp>
        <p:nvGrpSpPr>
          <p:cNvPr id="7" name="组合 6"/>
          <p:cNvGrpSpPr/>
          <p:nvPr/>
        </p:nvGrpSpPr>
        <p:grpSpPr>
          <a:xfrm>
            <a:off x="468313" y="1161219"/>
            <a:ext cx="685799" cy="141684"/>
            <a:chOff x="826030" y="1528423"/>
            <a:chExt cx="914399" cy="188912"/>
          </a:xfrm>
        </p:grpSpPr>
        <p:sp>
          <p:nvSpPr>
            <p:cNvPr id="8" name="燕尾形 7"/>
            <p:cNvSpPr/>
            <p:nvPr/>
          </p:nvSpPr>
          <p:spPr>
            <a:xfrm>
              <a:off x="826030" y="1528423"/>
              <a:ext cx="201613" cy="188912"/>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
                <a:solidFill>
                  <a:schemeClr val="tx1"/>
                </a:solidFill>
              </a:endParaRPr>
            </a:p>
          </p:txBody>
        </p:sp>
        <p:sp>
          <p:nvSpPr>
            <p:cNvPr id="9" name="燕尾形 8"/>
            <p:cNvSpPr/>
            <p:nvPr/>
          </p:nvSpPr>
          <p:spPr>
            <a:xfrm>
              <a:off x="1003830" y="1528423"/>
              <a:ext cx="201613" cy="188912"/>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
                <a:solidFill>
                  <a:schemeClr val="tx1"/>
                </a:solidFill>
              </a:endParaRPr>
            </a:p>
          </p:txBody>
        </p:sp>
        <p:sp>
          <p:nvSpPr>
            <p:cNvPr id="10" name="燕尾形 9"/>
            <p:cNvSpPr/>
            <p:nvPr/>
          </p:nvSpPr>
          <p:spPr>
            <a:xfrm>
              <a:off x="1181630" y="1528423"/>
              <a:ext cx="201613" cy="188912"/>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
                <a:solidFill>
                  <a:schemeClr val="tx1"/>
                </a:solidFill>
              </a:endParaRPr>
            </a:p>
          </p:txBody>
        </p:sp>
        <p:sp>
          <p:nvSpPr>
            <p:cNvPr id="11" name="燕尾形 10"/>
            <p:cNvSpPr/>
            <p:nvPr/>
          </p:nvSpPr>
          <p:spPr>
            <a:xfrm>
              <a:off x="1361017" y="1528423"/>
              <a:ext cx="201612" cy="188912"/>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
                <a:solidFill>
                  <a:schemeClr val="tx1"/>
                </a:solidFill>
              </a:endParaRPr>
            </a:p>
          </p:txBody>
        </p:sp>
        <p:sp>
          <p:nvSpPr>
            <p:cNvPr id="12" name="燕尾形 11"/>
            <p:cNvSpPr/>
            <p:nvPr/>
          </p:nvSpPr>
          <p:spPr>
            <a:xfrm>
              <a:off x="1538817" y="1528423"/>
              <a:ext cx="201612" cy="188912"/>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
                <a:solidFill>
                  <a:schemeClr val="tx1"/>
                </a:solidFill>
              </a:endParaRPr>
            </a:p>
          </p:txBody>
        </p:sp>
      </p:grpSp>
      <p:sp>
        <p:nvSpPr>
          <p:cNvPr id="4" name="日期占位符 3"/>
          <p:cNvSpPr>
            <a:spLocks noGrp="1"/>
          </p:cNvSpPr>
          <p:nvPr>
            <p:ph type="dt" sz="half" idx="10"/>
          </p:nvPr>
        </p:nvSpPr>
        <p:spPr/>
        <p:txBody>
          <a:bodyPr/>
          <a:lstStyle/>
          <a:p>
            <a:fld id="{359441E4-EC88-4A87-B30A-765C4508EABD}" type="datetimeFigureOut">
              <a:rPr lang="zh-CN" altLang="en-US" smtClean="0"/>
              <a:t>2018-11-10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08932D5-73BA-4C37-98F8-D15CCDF1EEA5}"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53E3127-B5A9-4646-B942-83E6A2228D02}" type="datetimeFigureOut">
              <a:rPr lang="zh-CN" altLang="en-US" smtClean="0"/>
              <a:t>2018-11-10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FFF8921-0E22-4983-BCCA-039E44C1A9C1}" type="slidenum">
              <a:rPr lang="zh-CN" altLang="en-US" smtClean="0"/>
              <a:t>‹#›</a:t>
            </a:fld>
            <a:endParaRPr lang="zh-CN" altLang="en-US"/>
          </a:p>
        </p:txBody>
      </p:sp>
    </p:spTree>
    <p:extLst>
      <p:ext uri="{BB962C8B-B14F-4D97-AF65-F5344CB8AC3E}">
        <p14:creationId xmlns:p14="http://schemas.microsoft.com/office/powerpoint/2010/main" val="629986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53E3127-B5A9-4646-B942-83E6A2228D02}" type="datetimeFigureOut">
              <a:rPr lang="zh-CN" altLang="en-US" smtClean="0"/>
              <a:t>2018-11-10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FFF8921-0E22-4983-BCCA-039E44C1A9C1}" type="slidenum">
              <a:rPr lang="zh-CN" altLang="en-US" smtClean="0"/>
              <a:t>‹#›</a:t>
            </a:fld>
            <a:endParaRPr lang="zh-CN" altLang="en-US"/>
          </a:p>
        </p:txBody>
      </p:sp>
    </p:spTree>
    <p:extLst>
      <p:ext uri="{BB962C8B-B14F-4D97-AF65-F5344CB8AC3E}">
        <p14:creationId xmlns:p14="http://schemas.microsoft.com/office/powerpoint/2010/main" val="832571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53E3127-B5A9-4646-B942-83E6A2228D02}" type="datetimeFigureOut">
              <a:rPr lang="zh-CN" altLang="en-US" smtClean="0"/>
              <a:t>2018-11-10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FF8921-0E22-4983-BCCA-039E44C1A9C1}" type="slidenum">
              <a:rPr lang="zh-CN" altLang="en-US" smtClean="0"/>
              <a:t>‹#›</a:t>
            </a:fld>
            <a:endParaRPr lang="zh-CN" altLang="en-US"/>
          </a:p>
        </p:txBody>
      </p:sp>
    </p:spTree>
    <p:extLst>
      <p:ext uri="{BB962C8B-B14F-4D97-AF65-F5344CB8AC3E}">
        <p14:creationId xmlns:p14="http://schemas.microsoft.com/office/powerpoint/2010/main" val="2812322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53E3127-B5A9-4646-B942-83E6A2228D02}" type="datetimeFigureOut">
              <a:rPr lang="zh-CN" altLang="en-US" smtClean="0"/>
              <a:t>2018-11-10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FF8921-0E22-4983-BCCA-039E44C1A9C1}" type="slidenum">
              <a:rPr lang="zh-CN" altLang="en-US" smtClean="0"/>
              <a:t>‹#›</a:t>
            </a:fld>
            <a:endParaRPr lang="zh-CN" altLang="en-US"/>
          </a:p>
        </p:txBody>
      </p:sp>
    </p:spTree>
    <p:extLst>
      <p:ext uri="{BB962C8B-B14F-4D97-AF65-F5344CB8AC3E}">
        <p14:creationId xmlns:p14="http://schemas.microsoft.com/office/powerpoint/2010/main" val="10358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3237300" y="2527200"/>
            <a:ext cx="4168800" cy="456300"/>
          </a:xfrm>
        </p:spPr>
        <p:txBody>
          <a:bodyPr anchor="ctr" anchorCtr="0">
            <a:normAutofit/>
          </a:bodyPr>
          <a:lstStyle>
            <a:lvl1pPr>
              <a:defRPr sz="1950"/>
            </a:lvl1pPr>
          </a:lstStyle>
          <a:p>
            <a:r>
              <a:rPr lang="zh-CN" altLang="en-US" dirty="0" smtClean="0"/>
              <a:t>单击此处编辑母版标题样式</a:t>
            </a:r>
            <a:endParaRPr lang="zh-CN" altLang="en-US" dirty="0"/>
          </a:p>
        </p:txBody>
      </p:sp>
      <p:sp>
        <p:nvSpPr>
          <p:cNvPr id="7" name="标题 5"/>
          <p:cNvSpPr txBox="1"/>
          <p:nvPr/>
        </p:nvSpPr>
        <p:spPr>
          <a:xfrm>
            <a:off x="3238322" y="2527262"/>
            <a:ext cx="4169303" cy="457199"/>
          </a:xfrm>
          <a:prstGeom prst="roundRect">
            <a:avLst>
              <a:gd name="adj" fmla="val 50000"/>
            </a:avLst>
          </a:prstGeom>
          <a:noFill/>
          <a:ln w="12700">
            <a:gradFill>
              <a:gsLst>
                <a:gs pos="0">
                  <a:schemeClr val="accent1"/>
                </a:gs>
                <a:gs pos="100000">
                  <a:schemeClr val="accent2"/>
                </a:gs>
              </a:gsLst>
              <a:lin ang="7800000" scaled="0"/>
            </a:gradFill>
          </a:ln>
        </p:spPr>
        <p:txBody>
          <a:bodyPr vert="horz" lIns="68580" tIns="34290" rIns="68580" bIns="34290" rtlCol="0" anchor="ctr">
            <a:normAutofit fontScale="90000" lnSpcReduction="10000"/>
          </a:bodyPr>
          <a:lstStyle>
            <a:lvl1pPr algn="l" defTabSz="914400" rtl="0" eaLnBrk="1" latinLnBrk="0" hangingPunct="1">
              <a:lnSpc>
                <a:spcPct val="90000"/>
              </a:lnSpc>
              <a:spcBef>
                <a:spcPct val="0"/>
              </a:spcBef>
              <a:buNone/>
              <a:defRPr sz="4000" b="1" i="0" kern="1200" baseline="0">
                <a:gradFill>
                  <a:gsLst>
                    <a:gs pos="0">
                      <a:schemeClr val="accent2"/>
                    </a:gs>
                    <a:gs pos="100000">
                      <a:schemeClr val="accent1"/>
                    </a:gs>
                  </a:gsLst>
                  <a:lin ang="6600000" scaled="0"/>
                </a:gradFill>
                <a:latin typeface="幼圆" pitchFamily="49" charset="-122"/>
                <a:ea typeface="幼圆" pitchFamily="49" charset="-122"/>
                <a:cs typeface="+mj-cs"/>
              </a:defRPr>
            </a:lvl1pPr>
          </a:lstStyle>
          <a:p>
            <a:pPr>
              <a:defRPr/>
            </a:pPr>
            <a:endParaRPr lang="da-DK" altLang="zh-CN" sz="2100" dirty="0">
              <a:gradFill>
                <a:gsLst>
                  <a:gs pos="0">
                    <a:schemeClr val="accent1"/>
                  </a:gs>
                  <a:gs pos="100000">
                    <a:schemeClr val="accent2"/>
                  </a:gs>
                </a:gsLst>
                <a:lin ang="6600000" scaled="0"/>
              </a:gradFill>
              <a:latin typeface="+mn-lt"/>
              <a:ea typeface="+mj-ea"/>
            </a:endParaRPr>
          </a:p>
        </p:txBody>
      </p:sp>
      <p:sp>
        <p:nvSpPr>
          <p:cNvPr id="3" name="日期占位符 2"/>
          <p:cNvSpPr>
            <a:spLocks noGrp="1"/>
          </p:cNvSpPr>
          <p:nvPr>
            <p:ph type="dt" sz="half" idx="10"/>
          </p:nvPr>
        </p:nvSpPr>
        <p:spPr/>
        <p:txBody>
          <a:bodyPr/>
          <a:lstStyle/>
          <a:p>
            <a:fld id="{359441E4-EC88-4A87-B30A-765C4508EABD}" type="datetimeFigureOut">
              <a:rPr lang="zh-CN" altLang="en-US" smtClean="0"/>
              <a:t>2018-11-10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08932D5-73BA-4C37-98F8-D15CCDF1EEA5}"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67100" y="357188"/>
            <a:ext cx="8218486" cy="533400"/>
          </a:xfrm>
          <a:solidFill>
            <a:schemeClr val="accent1"/>
          </a:solidFill>
        </p:spPr>
        <p:txBody>
          <a:bodyPr>
            <a:normAutofit/>
          </a:bodyPr>
          <a:lstStyle>
            <a:lvl1pPr>
              <a:defRPr>
                <a:solidFill>
                  <a:schemeClr val="bg1"/>
                </a:solidFill>
              </a:defRPr>
            </a:lvl1p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468313" y="1203598"/>
            <a:ext cx="8218800" cy="1244700"/>
          </a:xfrm>
        </p:spPr>
        <p:txBody>
          <a:bodyPr lIns="0" tIns="0" rIns="0" bIns="0">
            <a:noAutofit/>
          </a:bodyPr>
          <a:lstStyle>
            <a:lvl1pPr marL="64135" indent="0">
              <a:spcBef>
                <a:spcPts val="75"/>
              </a:spcBef>
              <a:spcAft>
                <a:spcPts val="100"/>
              </a:spcAft>
              <a:buNone/>
              <a:defRPr sz="1800">
                <a:solidFill>
                  <a:srgbClr val="000000"/>
                </a:solidFill>
              </a:defRPr>
            </a:lvl1pPr>
            <a:lvl2pPr marL="267970" indent="0">
              <a:spcBef>
                <a:spcPts val="75"/>
              </a:spcBef>
              <a:spcAft>
                <a:spcPts val="100"/>
              </a:spcAft>
              <a:buFont typeface="Arial" pitchFamily="34" charset="0"/>
              <a:buNone/>
              <a:defRPr sz="1500">
                <a:solidFill>
                  <a:srgbClr val="000000"/>
                </a:solidFill>
              </a:defRPr>
            </a:lvl2pPr>
            <a:lvl3pPr marL="405130" indent="0">
              <a:spcBef>
                <a:spcPts val="75"/>
              </a:spcBef>
              <a:spcAft>
                <a:spcPts val="100"/>
              </a:spcAft>
              <a:buNone/>
              <a:defRPr sz="1350">
                <a:solidFill>
                  <a:srgbClr val="000000"/>
                </a:solidFill>
              </a:defRPr>
            </a:lvl3pPr>
            <a:lvl4pPr marL="675005" indent="0">
              <a:spcBef>
                <a:spcPts val="75"/>
              </a:spcBef>
              <a:spcAft>
                <a:spcPts val="100"/>
              </a:spcAft>
              <a:buNone/>
              <a:defRPr sz="1350">
                <a:solidFill>
                  <a:srgbClr val="000000"/>
                </a:solidFill>
              </a:defRPr>
            </a:lvl4pPr>
            <a:lvl5pPr marL="810260" indent="0">
              <a:spcBef>
                <a:spcPts val="75"/>
              </a:spcBef>
              <a:spcAft>
                <a:spcPts val="100"/>
              </a:spcAft>
              <a:buNone/>
              <a:defRPr sz="1350">
                <a:solidFill>
                  <a:srgbClr val="000000"/>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7100" y="3415282"/>
            <a:ext cx="8218800" cy="1244700"/>
          </a:xfrm>
        </p:spPr>
        <p:txBody>
          <a:bodyPr lIns="0" tIns="0" rIns="0" bIns="0">
            <a:noAutofit/>
          </a:bodyPr>
          <a:lstStyle>
            <a:lvl1pPr marL="64135" indent="0">
              <a:spcBef>
                <a:spcPts val="75"/>
              </a:spcBef>
              <a:spcAft>
                <a:spcPts val="100"/>
              </a:spcAft>
              <a:buNone/>
              <a:defRPr sz="1800">
                <a:solidFill>
                  <a:srgbClr val="000000"/>
                </a:solidFill>
              </a:defRPr>
            </a:lvl1pPr>
            <a:lvl2pPr marL="267970" indent="0">
              <a:spcBef>
                <a:spcPts val="75"/>
              </a:spcBef>
              <a:spcAft>
                <a:spcPts val="100"/>
              </a:spcAft>
              <a:buFont typeface="Arial" pitchFamily="34" charset="0"/>
              <a:buNone/>
              <a:defRPr sz="1500">
                <a:solidFill>
                  <a:srgbClr val="000000"/>
                </a:solidFill>
              </a:defRPr>
            </a:lvl2pPr>
            <a:lvl3pPr marL="405130" indent="0">
              <a:spcBef>
                <a:spcPts val="75"/>
              </a:spcBef>
              <a:spcAft>
                <a:spcPts val="100"/>
              </a:spcAft>
              <a:buNone/>
              <a:defRPr sz="1350">
                <a:solidFill>
                  <a:srgbClr val="000000"/>
                </a:solidFill>
              </a:defRPr>
            </a:lvl3pPr>
            <a:lvl4pPr marL="675005" indent="0">
              <a:spcBef>
                <a:spcPts val="75"/>
              </a:spcBef>
              <a:spcAft>
                <a:spcPts val="100"/>
              </a:spcAft>
              <a:buNone/>
              <a:defRPr sz="1350">
                <a:solidFill>
                  <a:srgbClr val="000000"/>
                </a:solidFill>
              </a:defRPr>
            </a:lvl4pPr>
            <a:lvl5pPr marL="810260" indent="0">
              <a:spcBef>
                <a:spcPts val="75"/>
              </a:spcBef>
              <a:spcAft>
                <a:spcPts val="100"/>
              </a:spcAft>
              <a:buNone/>
              <a:defRPr sz="1350">
                <a:solidFill>
                  <a:srgbClr val="000000"/>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grpSp>
        <p:nvGrpSpPr>
          <p:cNvPr id="8" name="组合 7"/>
          <p:cNvGrpSpPr/>
          <p:nvPr/>
        </p:nvGrpSpPr>
        <p:grpSpPr>
          <a:xfrm>
            <a:off x="468313" y="987574"/>
            <a:ext cx="685799" cy="141684"/>
            <a:chOff x="826030" y="1528423"/>
            <a:chExt cx="914399" cy="188912"/>
          </a:xfrm>
        </p:grpSpPr>
        <p:sp>
          <p:nvSpPr>
            <p:cNvPr id="9" name="燕尾形 8"/>
            <p:cNvSpPr/>
            <p:nvPr/>
          </p:nvSpPr>
          <p:spPr>
            <a:xfrm>
              <a:off x="826030" y="1528423"/>
              <a:ext cx="201613" cy="188912"/>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
                <a:solidFill>
                  <a:schemeClr val="tx1"/>
                </a:solidFill>
              </a:endParaRPr>
            </a:p>
          </p:txBody>
        </p:sp>
        <p:sp>
          <p:nvSpPr>
            <p:cNvPr id="10" name="燕尾形 9"/>
            <p:cNvSpPr/>
            <p:nvPr/>
          </p:nvSpPr>
          <p:spPr>
            <a:xfrm>
              <a:off x="1003830" y="1528423"/>
              <a:ext cx="201613" cy="188912"/>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
                <a:solidFill>
                  <a:schemeClr val="tx1"/>
                </a:solidFill>
              </a:endParaRPr>
            </a:p>
          </p:txBody>
        </p:sp>
        <p:sp>
          <p:nvSpPr>
            <p:cNvPr id="11" name="燕尾形 10"/>
            <p:cNvSpPr/>
            <p:nvPr/>
          </p:nvSpPr>
          <p:spPr>
            <a:xfrm>
              <a:off x="1181630" y="1528423"/>
              <a:ext cx="201613" cy="188912"/>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
                <a:solidFill>
                  <a:schemeClr val="tx1"/>
                </a:solidFill>
              </a:endParaRPr>
            </a:p>
          </p:txBody>
        </p:sp>
        <p:sp>
          <p:nvSpPr>
            <p:cNvPr id="12" name="燕尾形 11"/>
            <p:cNvSpPr/>
            <p:nvPr/>
          </p:nvSpPr>
          <p:spPr>
            <a:xfrm>
              <a:off x="1361017" y="1528423"/>
              <a:ext cx="201612" cy="188912"/>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
                <a:solidFill>
                  <a:schemeClr val="tx1"/>
                </a:solidFill>
              </a:endParaRPr>
            </a:p>
          </p:txBody>
        </p:sp>
        <p:sp>
          <p:nvSpPr>
            <p:cNvPr id="13" name="燕尾形 12"/>
            <p:cNvSpPr/>
            <p:nvPr/>
          </p:nvSpPr>
          <p:spPr>
            <a:xfrm>
              <a:off x="1538817" y="1528423"/>
              <a:ext cx="201612" cy="188912"/>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
                <a:solidFill>
                  <a:schemeClr val="tx1"/>
                </a:solidFill>
              </a:endParaRPr>
            </a:p>
          </p:txBody>
        </p:sp>
      </p:grpSp>
      <p:grpSp>
        <p:nvGrpSpPr>
          <p:cNvPr id="14" name="组合 13"/>
          <p:cNvGrpSpPr/>
          <p:nvPr/>
        </p:nvGrpSpPr>
        <p:grpSpPr>
          <a:xfrm>
            <a:off x="468313" y="3189496"/>
            <a:ext cx="685799" cy="141684"/>
            <a:chOff x="725224" y="3754732"/>
            <a:chExt cx="914399" cy="188912"/>
          </a:xfrm>
        </p:grpSpPr>
        <p:sp>
          <p:nvSpPr>
            <p:cNvPr id="15" name="燕尾形 14"/>
            <p:cNvSpPr/>
            <p:nvPr/>
          </p:nvSpPr>
          <p:spPr>
            <a:xfrm>
              <a:off x="725224" y="3754732"/>
              <a:ext cx="201613" cy="188912"/>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
                <a:solidFill>
                  <a:schemeClr val="tx1"/>
                </a:solidFill>
              </a:endParaRPr>
            </a:p>
          </p:txBody>
        </p:sp>
        <p:sp>
          <p:nvSpPr>
            <p:cNvPr id="16" name="燕尾形 15"/>
            <p:cNvSpPr/>
            <p:nvPr/>
          </p:nvSpPr>
          <p:spPr>
            <a:xfrm>
              <a:off x="903024" y="3754732"/>
              <a:ext cx="201613" cy="188912"/>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
                <a:solidFill>
                  <a:schemeClr val="tx1"/>
                </a:solidFill>
              </a:endParaRPr>
            </a:p>
          </p:txBody>
        </p:sp>
        <p:sp>
          <p:nvSpPr>
            <p:cNvPr id="17" name="燕尾形 16"/>
            <p:cNvSpPr/>
            <p:nvPr/>
          </p:nvSpPr>
          <p:spPr>
            <a:xfrm>
              <a:off x="1080824" y="3754732"/>
              <a:ext cx="201613" cy="188912"/>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
                <a:solidFill>
                  <a:schemeClr val="tx1"/>
                </a:solidFill>
              </a:endParaRPr>
            </a:p>
          </p:txBody>
        </p:sp>
        <p:sp>
          <p:nvSpPr>
            <p:cNvPr id="18" name="燕尾形 17"/>
            <p:cNvSpPr/>
            <p:nvPr/>
          </p:nvSpPr>
          <p:spPr>
            <a:xfrm>
              <a:off x="1260211" y="3754732"/>
              <a:ext cx="201612" cy="188912"/>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
                <a:solidFill>
                  <a:schemeClr val="tx1"/>
                </a:solidFill>
              </a:endParaRPr>
            </a:p>
          </p:txBody>
        </p:sp>
        <p:sp>
          <p:nvSpPr>
            <p:cNvPr id="19" name="燕尾形 18"/>
            <p:cNvSpPr/>
            <p:nvPr/>
          </p:nvSpPr>
          <p:spPr>
            <a:xfrm>
              <a:off x="1438011" y="3754732"/>
              <a:ext cx="201612" cy="188912"/>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
                <a:solidFill>
                  <a:schemeClr val="tx1"/>
                </a:solidFill>
              </a:endParaRPr>
            </a:p>
          </p:txBody>
        </p:sp>
      </p:grpSp>
      <p:sp>
        <p:nvSpPr>
          <p:cNvPr id="5" name="日期占位符 4"/>
          <p:cNvSpPr>
            <a:spLocks noGrp="1"/>
          </p:cNvSpPr>
          <p:nvPr>
            <p:ph type="dt" sz="half" idx="10"/>
          </p:nvPr>
        </p:nvSpPr>
        <p:spPr/>
        <p:txBody>
          <a:bodyPr/>
          <a:lstStyle/>
          <a:p>
            <a:fld id="{359441E4-EC88-4A87-B30A-765C4508EABD}" type="datetimeFigureOut">
              <a:rPr lang="zh-CN" altLang="en-US" smtClean="0"/>
              <a:t>2018-11-10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08932D5-73BA-4C37-98F8-D15CCDF1EEA5}"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59441E4-EC88-4A87-B30A-765C4508EABD}" type="datetimeFigureOut">
              <a:rPr lang="zh-CN" altLang="en-US" smtClean="0"/>
              <a:t>2018-11-10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08932D5-73BA-4C37-98F8-D15CCDF1EEA5}" type="slidenum">
              <a:rPr lang="zh-CN" altLang="en-US" smtClean="0"/>
              <a:t>‹#›</a:t>
            </a:fld>
            <a:endParaRPr lang="zh-CN" altLang="en-US"/>
          </a:p>
        </p:txBody>
      </p:sp>
    </p:spTree>
    <p:extLst>
      <p:ext uri="{BB962C8B-B14F-4D97-AF65-F5344CB8AC3E}">
        <p14:creationId xmlns:p14="http://schemas.microsoft.com/office/powerpoint/2010/main" val="28636696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3845"/>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p>
        </p:txBody>
      </p:sp>
      <p:sp>
        <p:nvSpPr>
          <p:cNvPr id="4" name="内容占位符 3"/>
          <p:cNvSpPr>
            <a:spLocks noGrp="1"/>
          </p:cNvSpPr>
          <p:nvPr>
            <p:ph sz="half" idx="2"/>
          </p:nvPr>
        </p:nvSpPr>
        <p:spPr>
          <a:xfrm>
            <a:off x="630239" y="1878806"/>
            <a:ext cx="3868737" cy="2763441"/>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8806"/>
            <a:ext cx="3887788" cy="2763441"/>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p>
            <a:fld id="{359441E4-EC88-4A87-B30A-765C4508EABD}" type="datetimeFigureOut">
              <a:rPr lang="zh-CN" altLang="en-US" smtClean="0"/>
              <a:t>2018-11-10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08932D5-73BA-4C37-98F8-D15CCDF1EEA5}"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628900" y="1491916"/>
            <a:ext cx="3886201" cy="1672640"/>
          </a:xfrm>
        </p:spPr>
        <p:txBody>
          <a:bodyPr/>
          <a:lstStyle>
            <a:lvl1pPr algn="ctr">
              <a:defRPr sz="4950"/>
            </a:lvl1pPr>
          </a:lstStyle>
          <a:p>
            <a:r>
              <a:rPr lang="zh-CN" altLang="en-US" dirty="0" smtClean="0"/>
              <a:t>编辑标题</a:t>
            </a:r>
            <a:endParaRPr lang="zh-CN" altLang="en-US" dirty="0"/>
          </a:p>
        </p:txBody>
      </p:sp>
      <p:sp>
        <p:nvSpPr>
          <p:cNvPr id="3" name="日期占位符 2"/>
          <p:cNvSpPr>
            <a:spLocks noGrp="1"/>
          </p:cNvSpPr>
          <p:nvPr>
            <p:ph type="dt" sz="half" idx="10"/>
          </p:nvPr>
        </p:nvSpPr>
        <p:spPr>
          <a:xfrm>
            <a:off x="628650" y="4767263"/>
            <a:ext cx="2057400" cy="273844"/>
          </a:xfrm>
          <a:prstGeom prst="rect">
            <a:avLst/>
          </a:prstGeom>
        </p:spPr>
        <p:txBody>
          <a:bodyPr/>
          <a:lstStyle/>
          <a:p>
            <a:fld id="{476B9C84-08AA-4DD6-A5EC-EE58C24DC290}" type="datetimeFigureOut">
              <a:rPr lang="zh-CN" altLang="en-US" smtClean="0"/>
              <a:t>2018-11-10</a:t>
            </a:fld>
            <a:endParaRPr lang="zh-CN" altLang="en-US"/>
          </a:p>
        </p:txBody>
      </p:sp>
      <p:sp>
        <p:nvSpPr>
          <p:cNvPr id="4" name="页脚占位符 3"/>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a:prstGeom prst="rect">
            <a:avLst/>
          </a:prstGeom>
        </p:spPr>
        <p:txBody>
          <a:bodyPr/>
          <a:lstStyle/>
          <a:p>
            <a:fld id="{42D60E34-2897-4D3E-92A0-8765A62FD2D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59441E4-EC88-4A87-B30A-765C4508EABD}" type="datetimeFigureOut">
              <a:rPr lang="zh-CN" altLang="en-US" smtClean="0"/>
              <a:t>2018-11-10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08932D5-73BA-4C37-98F8-D15CCDF1EEA5}"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022300" y="3302100"/>
            <a:ext cx="5127300" cy="361800"/>
          </a:xfrm>
        </p:spPr>
        <p:txBody>
          <a:bodyPr lIns="0" tIns="0" rIns="0" bIns="0" anchor="ctr" anchorCtr="0">
            <a:normAutofit/>
          </a:bodyPr>
          <a:lstStyle>
            <a:lvl1pPr>
              <a:defRPr sz="2100"/>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1979100" y="626400"/>
            <a:ext cx="5192100" cy="2511000"/>
          </a:xfrm>
        </p:spPr>
        <p:txBody>
          <a:bodyPr anchor="ctr" anchorCtr="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smtClean="0"/>
              <a:t>单击图标添加图片</a:t>
            </a:r>
          </a:p>
        </p:txBody>
      </p:sp>
      <p:sp>
        <p:nvSpPr>
          <p:cNvPr id="4" name="文本占位符 3"/>
          <p:cNvSpPr>
            <a:spLocks noGrp="1"/>
          </p:cNvSpPr>
          <p:nvPr>
            <p:ph type="body" sz="half" idx="2"/>
          </p:nvPr>
        </p:nvSpPr>
        <p:spPr>
          <a:xfrm>
            <a:off x="2030400" y="3828600"/>
            <a:ext cx="5119200" cy="818100"/>
          </a:xfrm>
        </p:spPr>
        <p:txBody>
          <a:bodyPr lIns="0" tIns="0" rIns="0" bIns="0">
            <a:normAutofit/>
          </a:bodyPr>
          <a:lstStyle>
            <a:lvl1pPr marL="0" indent="0">
              <a:buNone/>
              <a:defRPr sz="135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cxnSp>
        <p:nvCxnSpPr>
          <p:cNvPr id="8" name="直接连接符 7"/>
          <p:cNvCxnSpPr/>
          <p:nvPr/>
        </p:nvCxnSpPr>
        <p:spPr bwMode="auto">
          <a:xfrm>
            <a:off x="2031206" y="3734991"/>
            <a:ext cx="5119688" cy="0"/>
          </a:xfrm>
          <a:prstGeom prst="line">
            <a:avLst/>
          </a:prstGeom>
          <a:solidFill>
            <a:schemeClr val="accent1"/>
          </a:solidFill>
          <a:ln w="38100" cap="flat" cmpd="sng" algn="ctr">
            <a:solidFill>
              <a:schemeClr val="accent1">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日期占位符 4"/>
          <p:cNvSpPr>
            <a:spLocks noGrp="1"/>
          </p:cNvSpPr>
          <p:nvPr>
            <p:ph type="dt" sz="half" idx="10"/>
          </p:nvPr>
        </p:nvSpPr>
        <p:spPr/>
        <p:txBody>
          <a:bodyPr/>
          <a:lstStyle/>
          <a:p>
            <a:fld id="{359441E4-EC88-4A87-B30A-765C4508EABD}" type="datetimeFigureOut">
              <a:rPr lang="zh-CN" altLang="en-US" smtClean="0"/>
              <a:t>2018-11-10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08932D5-73BA-4C37-98F8-D15CCDF1EEA5}"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857250"/>
            <a:ext cx="9144000" cy="4286250"/>
          </a:xfrm>
          <a:prstGeom prst="rect">
            <a:avLst/>
          </a:prstGeom>
        </p:spPr>
      </p:pic>
      <p:sp>
        <p:nvSpPr>
          <p:cNvPr id="8" name="矩形 7"/>
          <p:cNvSpPr/>
          <p:nvPr/>
        </p:nvSpPr>
        <p:spPr>
          <a:xfrm>
            <a:off x="0" y="847545"/>
            <a:ext cx="9144000" cy="4295955"/>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27" name="Rectangle 2"/>
          <p:cNvSpPr>
            <a:spLocks noGrp="1" noChangeArrowheads="1"/>
          </p:cNvSpPr>
          <p:nvPr>
            <p:ph type="title"/>
          </p:nvPr>
        </p:nvSpPr>
        <p:spPr bwMode="auto">
          <a:xfrm>
            <a:off x="468315" y="357188"/>
            <a:ext cx="8218486"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dirty="0" smtClean="0"/>
              <a:t>单击此处编辑母版标题样式</a:t>
            </a:r>
          </a:p>
        </p:txBody>
      </p:sp>
      <p:sp>
        <p:nvSpPr>
          <p:cNvPr id="1028" name="Rectangle 3"/>
          <p:cNvSpPr>
            <a:spLocks noGrp="1" noChangeArrowheads="1"/>
          </p:cNvSpPr>
          <p:nvPr>
            <p:ph type="body" idx="1"/>
          </p:nvPr>
        </p:nvSpPr>
        <p:spPr bwMode="auto">
          <a:xfrm>
            <a:off x="468314" y="1059657"/>
            <a:ext cx="8218487" cy="3556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 name="日期占位符 1"/>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59441E4-EC88-4A87-B30A-765C4508EABD}" type="datetimeFigureOut">
              <a:rPr lang="zh-CN" altLang="en-US" smtClean="0"/>
              <a:t>2018-11-10</a:t>
            </a:fld>
            <a:endParaRPr lang="zh-CN" altLang="en-US"/>
          </a:p>
        </p:txBody>
      </p:sp>
      <p:sp>
        <p:nvSpPr>
          <p:cNvPr id="4" name="页脚占位符 3"/>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5" name="灯片编号占位符 4"/>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08932D5-73BA-4C37-98F8-D15CCDF1EEA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rtl="0" eaLnBrk="1" fontAlgn="base" hangingPunct="1">
        <a:spcBef>
          <a:spcPct val="0"/>
        </a:spcBef>
        <a:spcAft>
          <a:spcPct val="0"/>
        </a:spcAft>
        <a:defRPr sz="2100" kern="1200">
          <a:solidFill>
            <a:schemeClr val="accent1"/>
          </a:solidFill>
          <a:latin typeface="+mj-lt"/>
          <a:ea typeface="+mj-ea"/>
          <a:cs typeface="+mj-cs"/>
        </a:defRPr>
      </a:lvl1pPr>
      <a:lvl2pPr algn="l" rtl="0" eaLnBrk="1" fontAlgn="base" hangingPunct="1">
        <a:spcBef>
          <a:spcPct val="0"/>
        </a:spcBef>
        <a:spcAft>
          <a:spcPct val="0"/>
        </a:spcAft>
        <a:defRPr sz="2800">
          <a:solidFill>
            <a:schemeClr val="accent1"/>
          </a:solidFill>
          <a:latin typeface="Arial" pitchFamily="34" charset="0"/>
          <a:ea typeface="华文中宋" pitchFamily="2" charset="-122"/>
          <a:cs typeface="宋体" pitchFamily="2" charset="-122"/>
        </a:defRPr>
      </a:lvl2pPr>
      <a:lvl3pPr algn="l" rtl="0" eaLnBrk="1" fontAlgn="base" hangingPunct="1">
        <a:spcBef>
          <a:spcPct val="0"/>
        </a:spcBef>
        <a:spcAft>
          <a:spcPct val="0"/>
        </a:spcAft>
        <a:defRPr sz="2800">
          <a:solidFill>
            <a:schemeClr val="accent1"/>
          </a:solidFill>
          <a:latin typeface="Arial" pitchFamily="34" charset="0"/>
          <a:ea typeface="华文中宋" pitchFamily="2" charset="-122"/>
          <a:cs typeface="宋体" pitchFamily="2" charset="-122"/>
        </a:defRPr>
      </a:lvl3pPr>
      <a:lvl4pPr algn="l" rtl="0" eaLnBrk="1" fontAlgn="base" hangingPunct="1">
        <a:spcBef>
          <a:spcPct val="0"/>
        </a:spcBef>
        <a:spcAft>
          <a:spcPct val="0"/>
        </a:spcAft>
        <a:defRPr sz="2800">
          <a:solidFill>
            <a:schemeClr val="accent1"/>
          </a:solidFill>
          <a:latin typeface="Arial" pitchFamily="34" charset="0"/>
          <a:ea typeface="华文中宋" pitchFamily="2" charset="-122"/>
          <a:cs typeface="宋体" pitchFamily="2" charset="-122"/>
        </a:defRPr>
      </a:lvl4pPr>
      <a:lvl5pPr algn="l" rtl="0" eaLnBrk="1" fontAlgn="base" hangingPunct="1">
        <a:spcBef>
          <a:spcPct val="0"/>
        </a:spcBef>
        <a:spcAft>
          <a:spcPct val="0"/>
        </a:spcAft>
        <a:defRPr sz="2800">
          <a:solidFill>
            <a:schemeClr val="accent1"/>
          </a:solidFill>
          <a:latin typeface="Arial" pitchFamily="34" charset="0"/>
          <a:ea typeface="华文中宋" pitchFamily="2" charset="-122"/>
          <a:cs typeface="宋体" pitchFamily="2" charset="-122"/>
        </a:defRPr>
      </a:lvl5pPr>
      <a:lvl6pPr marL="457200" algn="l" rtl="0" eaLnBrk="1" fontAlgn="base" hangingPunct="1">
        <a:spcBef>
          <a:spcPct val="0"/>
        </a:spcBef>
        <a:spcAft>
          <a:spcPct val="0"/>
        </a:spcAft>
        <a:defRPr sz="2800">
          <a:solidFill>
            <a:srgbClr val="FF3300"/>
          </a:solidFill>
          <a:latin typeface="Arial" pitchFamily="34" charset="0"/>
          <a:ea typeface="华文中宋" pitchFamily="2" charset="-122"/>
          <a:cs typeface="宋体" pitchFamily="2" charset="-122"/>
        </a:defRPr>
      </a:lvl6pPr>
      <a:lvl7pPr marL="914400" algn="l" rtl="0" eaLnBrk="1" fontAlgn="base" hangingPunct="1">
        <a:spcBef>
          <a:spcPct val="0"/>
        </a:spcBef>
        <a:spcAft>
          <a:spcPct val="0"/>
        </a:spcAft>
        <a:defRPr sz="2800">
          <a:solidFill>
            <a:srgbClr val="FF3300"/>
          </a:solidFill>
          <a:latin typeface="Arial" pitchFamily="34" charset="0"/>
          <a:ea typeface="华文中宋" pitchFamily="2" charset="-122"/>
          <a:cs typeface="宋体" pitchFamily="2" charset="-122"/>
        </a:defRPr>
      </a:lvl7pPr>
      <a:lvl8pPr marL="1371600" algn="l" rtl="0" eaLnBrk="1" fontAlgn="base" hangingPunct="1">
        <a:spcBef>
          <a:spcPct val="0"/>
        </a:spcBef>
        <a:spcAft>
          <a:spcPct val="0"/>
        </a:spcAft>
        <a:defRPr sz="2800">
          <a:solidFill>
            <a:srgbClr val="FF3300"/>
          </a:solidFill>
          <a:latin typeface="Arial" pitchFamily="34" charset="0"/>
          <a:ea typeface="华文中宋" pitchFamily="2" charset="-122"/>
          <a:cs typeface="宋体" pitchFamily="2" charset="-122"/>
        </a:defRPr>
      </a:lvl8pPr>
      <a:lvl9pPr marL="1828800" algn="l" rtl="0" eaLnBrk="1" fontAlgn="base" hangingPunct="1">
        <a:spcBef>
          <a:spcPct val="0"/>
        </a:spcBef>
        <a:spcAft>
          <a:spcPct val="0"/>
        </a:spcAft>
        <a:defRPr sz="2800">
          <a:solidFill>
            <a:srgbClr val="FF3300"/>
          </a:solidFill>
          <a:latin typeface="Arial" pitchFamily="34" charset="0"/>
          <a:ea typeface="华文中宋" pitchFamily="2" charset="-122"/>
          <a:cs typeface="宋体" pitchFamily="2" charset="-122"/>
        </a:defRPr>
      </a:lvl9pPr>
    </p:titleStyle>
    <p:bodyStyle>
      <a:lvl1pPr marL="257175" indent="-192405" algn="l" rtl="0" eaLnBrk="1" fontAlgn="base" hangingPunct="1">
        <a:spcBef>
          <a:spcPts val="225"/>
        </a:spcBef>
        <a:spcAft>
          <a:spcPts val="300"/>
        </a:spcAft>
        <a:buClr>
          <a:schemeClr val="accent1"/>
        </a:buClr>
        <a:buSzPct val="80000"/>
        <a:buFont typeface="Wingdings 2" pitchFamily="18" charset="2"/>
        <a:buChar char="Õ"/>
        <a:defRPr sz="1800" kern="1200">
          <a:solidFill>
            <a:schemeClr val="accent1"/>
          </a:solidFill>
          <a:latin typeface="+mn-lt"/>
          <a:ea typeface="+mn-ea"/>
          <a:cs typeface="+mn-cs"/>
        </a:defRPr>
      </a:lvl1pPr>
      <a:lvl2pPr marL="405130" indent="-133985" algn="l" rtl="0" eaLnBrk="1" fontAlgn="base" hangingPunct="1">
        <a:spcBef>
          <a:spcPts val="225"/>
        </a:spcBef>
        <a:spcAft>
          <a:spcPts val="300"/>
        </a:spcAft>
        <a:buFont typeface="Arial" pitchFamily="34" charset="0"/>
        <a:buChar char="•"/>
        <a:defRPr sz="1500" kern="1200">
          <a:solidFill>
            <a:srgbClr val="4D4D4D"/>
          </a:solidFill>
          <a:latin typeface="+mn-lt"/>
          <a:ea typeface="+mn-ea"/>
          <a:cs typeface="+mn-cs"/>
        </a:defRPr>
      </a:lvl2pPr>
      <a:lvl3pPr marL="540385" indent="-133985" algn="l" rtl="0" eaLnBrk="1" fontAlgn="base" hangingPunct="1">
        <a:spcBef>
          <a:spcPts val="225"/>
        </a:spcBef>
        <a:spcAft>
          <a:spcPts val="300"/>
        </a:spcAft>
        <a:buChar char="•"/>
        <a:defRPr sz="1350" kern="1200">
          <a:solidFill>
            <a:srgbClr val="4D4D4D"/>
          </a:solidFill>
          <a:latin typeface="+mn-lt"/>
          <a:ea typeface="+mn-ea"/>
          <a:cs typeface="+mn-cs"/>
        </a:defRPr>
      </a:lvl3pPr>
      <a:lvl4pPr marL="810260" indent="-133985" algn="l" rtl="0" eaLnBrk="1" fontAlgn="base" hangingPunct="1">
        <a:spcBef>
          <a:spcPts val="225"/>
        </a:spcBef>
        <a:spcAft>
          <a:spcPts val="300"/>
        </a:spcAft>
        <a:buChar char="–"/>
        <a:defRPr sz="1350" kern="1200">
          <a:solidFill>
            <a:srgbClr val="4D4D4D"/>
          </a:solidFill>
          <a:latin typeface="+mn-lt"/>
          <a:ea typeface="+mn-ea"/>
          <a:cs typeface="+mn-cs"/>
        </a:defRPr>
      </a:lvl4pPr>
      <a:lvl5pPr marL="944880" indent="-133985" algn="l" rtl="0" eaLnBrk="1" fontAlgn="base" hangingPunct="1">
        <a:spcBef>
          <a:spcPts val="225"/>
        </a:spcBef>
        <a:spcAft>
          <a:spcPts val="300"/>
        </a:spcAft>
        <a:buChar char="»"/>
        <a:defRPr sz="1350" kern="1200">
          <a:solidFill>
            <a:srgbClr val="4D4D4D"/>
          </a:solidFill>
          <a:latin typeface="+mn-lt"/>
          <a:ea typeface="+mn-ea"/>
          <a:cs typeface="+mn-cs"/>
        </a:defRPr>
      </a:lvl5pPr>
      <a:lvl6pPr marL="1885950" indent="-170815"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0815"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0815"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0815"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553E3127-B5A9-4646-B942-83E6A2228D02}" type="datetimeFigureOut">
              <a:rPr lang="zh-CN" altLang="en-US" smtClean="0"/>
              <a:t>2018-11-10</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FFF8921-0E22-4983-BCCA-039E44C1A9C1}" type="slidenum">
              <a:rPr lang="zh-CN" altLang="en-US" smtClean="0"/>
              <a:t>‹#›</a:t>
            </a:fld>
            <a:endParaRPr lang="zh-CN" altLang="en-US"/>
          </a:p>
        </p:txBody>
      </p:sp>
    </p:spTree>
    <p:extLst>
      <p:ext uri="{BB962C8B-B14F-4D97-AF65-F5344CB8AC3E}">
        <p14:creationId xmlns:p14="http://schemas.microsoft.com/office/powerpoint/2010/main" val="447453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5.bin"/><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8" name="Text Box 4"/>
          <p:cNvSpPr txBox="1">
            <a:spLocks noChangeArrowheads="1"/>
          </p:cNvSpPr>
          <p:nvPr/>
        </p:nvSpPr>
        <p:spPr bwMode="auto">
          <a:xfrm>
            <a:off x="483851" y="1275606"/>
            <a:ext cx="8077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en-US" altLang="zh-CN" sz="2400" b="1" dirty="0" smtClean="0">
                <a:solidFill>
                  <a:srgbClr val="000000"/>
                </a:solidFill>
                <a:latin typeface="隶书" panose="02010509060101010101" pitchFamily="49" charset="-122"/>
                <a:ea typeface="隶书" panose="02010509060101010101" pitchFamily="49" charset="-122"/>
              </a:rPr>
              <a:t>    </a:t>
            </a:r>
            <a:r>
              <a:rPr lang="zh-CN" altLang="zh-CN" sz="2400" b="1" dirty="0" smtClean="0">
                <a:solidFill>
                  <a:srgbClr val="000000"/>
                </a:solidFill>
                <a:latin typeface="隶书" panose="02010509060101010101" pitchFamily="49" charset="-122"/>
                <a:ea typeface="隶书" panose="02010509060101010101" pitchFamily="49" charset="-122"/>
              </a:rPr>
              <a:t>在</a:t>
            </a:r>
            <a:r>
              <a:rPr lang="zh-CN" altLang="zh-CN" sz="2400" b="1" dirty="0">
                <a:solidFill>
                  <a:srgbClr val="000000"/>
                </a:solidFill>
                <a:latin typeface="隶书" panose="02010509060101010101" pitchFamily="49" charset="-122"/>
                <a:ea typeface="隶书" panose="02010509060101010101" pitchFamily="49" charset="-122"/>
              </a:rPr>
              <a:t>正弦交流电路中，多个阻抗的串、并联电路的计算方法在形式上与直流电路中电阻串、并联的相应公式相似，因此阻抗混联的电路的分析方法可参照直流电阻电路的分析方法进行</a:t>
            </a:r>
            <a:r>
              <a:rPr lang="zh-CN" altLang="zh-CN" sz="2400" b="1" dirty="0" smtClean="0">
                <a:solidFill>
                  <a:srgbClr val="000000"/>
                </a:solidFill>
                <a:latin typeface="隶书" panose="02010509060101010101" pitchFamily="49" charset="-122"/>
                <a:ea typeface="隶书" panose="02010509060101010101" pitchFamily="49" charset="-122"/>
              </a:rPr>
              <a:t>。</a:t>
            </a:r>
            <a:endParaRPr lang="zh-CN" altLang="zh-CN" sz="2800" dirty="0"/>
          </a:p>
        </p:txBody>
      </p:sp>
      <p:sp>
        <p:nvSpPr>
          <p:cNvPr id="5" name="标题 125956"/>
          <p:cNvSpPr>
            <a:spLocks noGrp="1"/>
          </p:cNvSpPr>
          <p:nvPr>
            <p:ph type="title"/>
          </p:nvPr>
        </p:nvSpPr>
        <p:spPr>
          <a:xfrm>
            <a:off x="1403648" y="555526"/>
            <a:ext cx="5832648" cy="443198"/>
          </a:xfrm>
          <a:gradFill rotWithShape="1">
            <a:gsLst>
              <a:gs pos="0">
                <a:srgbClr val="FFFF66">
                  <a:alpha val="71001"/>
                </a:srgbClr>
              </a:gs>
              <a:gs pos="100000">
                <a:srgbClr val="FFFF66">
                  <a:gamma/>
                  <a:tint val="0"/>
                  <a:invGamma/>
                  <a:alpha val="0"/>
                </a:srgbClr>
              </a:gs>
            </a:gsLst>
            <a:path path="shape">
              <a:fillToRect l="50000" t="50000" r="50000" b="50000"/>
            </a:path>
            <a:tileRect/>
          </a:gradFill>
          <a:ln>
            <a:miter/>
          </a:ln>
        </p:spPr>
        <p:txBody>
          <a:bodyPr wrap="square" lIns="0" tIns="0" rIns="0" bIns="0" anchor="ctr">
            <a:spAutoFit/>
          </a:bodyPr>
          <a:lstStyle/>
          <a:p>
            <a:pPr eaLnBrk="1" hangingPunct="1">
              <a:lnSpc>
                <a:spcPct val="80000"/>
              </a:lnSpc>
              <a:defRPr/>
            </a:pPr>
            <a:r>
              <a:rPr lang="en-US" altLang="zh-CN" sz="3600" noProof="1" smtClean="0">
                <a:solidFill>
                  <a:srgbClr val="002060"/>
                </a:solidFill>
                <a:effectLst>
                  <a:outerShdw blurRad="38100" dist="38100" dir="2700000">
                    <a:srgbClr val="FFFFFF"/>
                  </a:outerShdw>
                </a:effectLst>
                <a:latin typeface="Times New Roman" pitchFamily="18" charset="0"/>
                <a:ea typeface="隶书" pitchFamily="49" charset="-122"/>
              </a:rPr>
              <a:t>3.7</a:t>
            </a:r>
            <a:r>
              <a:rPr lang="en-US" altLang="zh-CN" sz="3600" noProof="1" smtClean="0">
                <a:solidFill>
                  <a:srgbClr val="002060"/>
                </a:solidFill>
                <a:effectLst>
                  <a:outerShdw blurRad="38100" dist="38100" dir="2700000">
                    <a:srgbClr val="FFFFFF"/>
                  </a:outerShdw>
                </a:effectLst>
                <a:latin typeface="隶书" pitchFamily="49" charset="-122"/>
                <a:ea typeface="隶书" pitchFamily="49" charset="-122"/>
              </a:rPr>
              <a:t> </a:t>
            </a:r>
            <a:r>
              <a:rPr lang="zh-CN" altLang="en-US" sz="3600" noProof="1" smtClean="0">
                <a:solidFill>
                  <a:srgbClr val="002060"/>
                </a:solidFill>
                <a:effectLst>
                  <a:outerShdw blurRad="38100" dist="38100" dir="2700000">
                    <a:srgbClr val="FFFFFF"/>
                  </a:outerShdw>
                </a:effectLst>
                <a:latin typeface="隶书" pitchFamily="49" charset="-122"/>
                <a:ea typeface="隶书" pitchFamily="49" charset="-122"/>
              </a:rPr>
              <a:t>多阻抗的串、并联电路</a:t>
            </a:r>
            <a:endParaRPr lang="zh-CN" altLang="en-US" sz="3600" noProof="1">
              <a:solidFill>
                <a:srgbClr val="002060"/>
              </a:solidFill>
              <a:effectLst>
                <a:outerShdw blurRad="38100" dist="38100" dir="2700000">
                  <a:srgbClr val="FFFFFF"/>
                </a:outerShdw>
              </a:effectLst>
              <a:latin typeface="隶书" pitchFamily="49" charset="-122"/>
              <a:ea typeface="隶书" pitchFamily="49" charset="-122"/>
            </a:endParaRPr>
          </a:p>
        </p:txBody>
      </p:sp>
    </p:spTree>
    <p:extLst>
      <p:ext uri="{BB962C8B-B14F-4D97-AF65-F5344CB8AC3E}">
        <p14:creationId xmlns:p14="http://schemas.microsoft.com/office/powerpoint/2010/main" val="954390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8"/>
          <p:cNvSpPr txBox="1">
            <a:spLocks noChangeArrowheads="1"/>
          </p:cNvSpPr>
          <p:nvPr/>
        </p:nvSpPr>
        <p:spPr bwMode="auto">
          <a:xfrm>
            <a:off x="755576" y="915566"/>
            <a:ext cx="34563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2800" b="1" dirty="0" smtClean="0">
                <a:solidFill>
                  <a:srgbClr val="006600"/>
                </a:solidFill>
                <a:latin typeface="隶书" panose="02010509060101010101" pitchFamily="49" charset="-122"/>
                <a:ea typeface="隶书" panose="02010509060101010101" pitchFamily="49" charset="-122"/>
              </a:rPr>
              <a:t>1</a:t>
            </a:r>
            <a:r>
              <a:rPr lang="zh-CN" altLang="en-US" sz="2800" b="1" i="1" dirty="0" smtClean="0">
                <a:solidFill>
                  <a:srgbClr val="006600"/>
                </a:solidFill>
                <a:latin typeface="隶书" panose="02010509060101010101" pitchFamily="49" charset="-122"/>
                <a:ea typeface="隶书" panose="02010509060101010101" pitchFamily="49" charset="-122"/>
              </a:rPr>
              <a:t>、</a:t>
            </a:r>
            <a:r>
              <a:rPr lang="zh-CN" altLang="en-US" sz="2800" b="1" dirty="0" smtClean="0">
                <a:solidFill>
                  <a:srgbClr val="006600"/>
                </a:solidFill>
                <a:latin typeface="隶书" panose="02010509060101010101" pitchFamily="49" charset="-122"/>
                <a:ea typeface="隶书" panose="02010509060101010101" pitchFamily="49" charset="-122"/>
              </a:rPr>
              <a:t>多阻抗的串联</a:t>
            </a:r>
            <a:endParaRPr lang="zh-CN" altLang="en-US" sz="2800" b="1" dirty="0">
              <a:solidFill>
                <a:schemeClr val="accent1">
                  <a:lumMod val="75000"/>
                </a:schemeClr>
              </a:solidFill>
              <a:latin typeface="隶书" panose="02010509060101010101" pitchFamily="49" charset="-122"/>
              <a:ea typeface="隶书" panose="02010509060101010101" pitchFamily="49" charset="-122"/>
            </a:endParaRPr>
          </a:p>
        </p:txBody>
      </p:sp>
      <p:sp>
        <p:nvSpPr>
          <p:cNvPr id="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3" name="组合 150"/>
          <p:cNvGrpSpPr>
            <a:grpSpLocks/>
          </p:cNvGrpSpPr>
          <p:nvPr/>
        </p:nvGrpSpPr>
        <p:grpSpPr bwMode="auto">
          <a:xfrm>
            <a:off x="179512" y="1779662"/>
            <a:ext cx="3117819" cy="2804702"/>
            <a:chOff x="4681" y="11524"/>
            <a:chExt cx="3671" cy="3542"/>
          </a:xfrm>
        </p:grpSpPr>
        <p:graphicFrame>
          <p:nvGraphicFramePr>
            <p:cNvPr id="4" name="对象 3"/>
            <p:cNvGraphicFramePr>
              <a:graphicFrameLocks noChangeAspect="1"/>
            </p:cNvGraphicFramePr>
            <p:nvPr>
              <p:extLst>
                <p:ext uri="{D42A27DB-BD31-4B8C-83A1-F6EECF244321}">
                  <p14:modId xmlns:p14="http://schemas.microsoft.com/office/powerpoint/2010/main" val="3673570769"/>
                </p:ext>
              </p:extLst>
            </p:nvPr>
          </p:nvGraphicFramePr>
          <p:xfrm>
            <a:off x="4681" y="11524"/>
            <a:ext cx="3593" cy="2865"/>
          </p:xfrm>
          <a:graphic>
            <a:graphicData uri="http://schemas.openxmlformats.org/presentationml/2006/ole">
              <mc:AlternateContent xmlns:mc="http://schemas.openxmlformats.org/markup-compatibility/2006">
                <mc:Choice xmlns:v="urn:schemas-microsoft-com:vml" Requires="v">
                  <p:oleObj spid="_x0000_s107552" name="Visio" r:id="rId3" imgW="2881655" imgH="2298949" progId="Visio.Drawing.11">
                    <p:embed/>
                  </p:oleObj>
                </mc:Choice>
                <mc:Fallback>
                  <p:oleObj name="Visio" r:id="rId3" imgW="2881655" imgH="2298949" progId="Visio.Drawing.11">
                    <p:embed/>
                    <p:pic>
                      <p:nvPicPr>
                        <p:cNvPr id="0" name="对象 1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1" y="11524"/>
                          <a:ext cx="3593" cy="28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文本框 152"/>
            <p:cNvSpPr txBox="1">
              <a:spLocks noChangeArrowheads="1"/>
            </p:cNvSpPr>
            <p:nvPr/>
          </p:nvSpPr>
          <p:spPr bwMode="auto">
            <a:xfrm>
              <a:off x="4790" y="14472"/>
              <a:ext cx="3562" cy="5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图</a:t>
              </a:r>
              <a:r>
                <a:rPr kumimoji="0" lang="en-US" altLang="zh-CN"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3-40  </a:t>
              </a:r>
              <a:r>
                <a:rPr kumimoji="0" lang="zh-CN" altLang="en-US" sz="9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多阻抗的串联</a:t>
              </a:r>
              <a:endParaRPr kumimoji="0" lang="zh-CN" altLang="en-US" sz="6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7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a:t>
              </a:r>
              <a:r>
                <a:rPr kumimoji="0" lang="en-US" altLang="zh-CN" sz="7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a</a:t>
              </a:r>
              <a:r>
                <a:rPr kumimoji="0" lang="zh-CN" altLang="en-US" sz="7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）电路图；（</a:t>
              </a:r>
              <a:r>
                <a:rPr kumimoji="0" lang="en-US" altLang="zh-CN" sz="7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b</a:t>
              </a:r>
              <a:r>
                <a:rPr kumimoji="0" lang="zh-CN" altLang="en-US" sz="7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）等效电路</a:t>
              </a:r>
              <a:endParaRPr kumimoji="0" lang="zh-CN" altLang="en-US"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pSp>
      <p:sp>
        <p:nvSpPr>
          <p:cNvPr id="7" name="Rectangle 1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 name="对象 7"/>
          <p:cNvGraphicFramePr>
            <a:graphicFrameLocks noChangeAspect="1"/>
          </p:cNvGraphicFramePr>
          <p:nvPr>
            <p:extLst>
              <p:ext uri="{D42A27DB-BD31-4B8C-83A1-F6EECF244321}">
                <p14:modId xmlns:p14="http://schemas.microsoft.com/office/powerpoint/2010/main" val="3214500532"/>
              </p:ext>
            </p:extLst>
          </p:nvPr>
        </p:nvGraphicFramePr>
        <p:xfrm>
          <a:off x="4283968" y="1779662"/>
          <a:ext cx="1935162" cy="1622425"/>
        </p:xfrm>
        <a:graphic>
          <a:graphicData uri="http://schemas.openxmlformats.org/presentationml/2006/ole">
            <mc:AlternateContent xmlns:mc="http://schemas.openxmlformats.org/markup-compatibility/2006">
              <mc:Choice xmlns:v="urn:schemas-microsoft-com:vml" Requires="v">
                <p:oleObj spid="_x0000_s107553" name="Equation" r:id="rId5" imgW="1091880" imgH="927000" progId="Equation.DSMT4">
                  <p:embed/>
                </p:oleObj>
              </mc:Choice>
              <mc:Fallback>
                <p:oleObj name="Equation" r:id="rId5" imgW="1091880" imgH="927000" progId="Equation.DSMT4">
                  <p:embed/>
                  <p:pic>
                    <p:nvPicPr>
                      <p:cNvPr id="0" name="对象 705"/>
                      <p:cNvPicPr>
                        <a:picLocks noChangeAspect="1" noChangeArrowheads="1"/>
                      </p:cNvPicPr>
                      <p:nvPr/>
                    </p:nvPicPr>
                    <p:blipFill>
                      <a:blip r:embed="rId6"/>
                      <a:srcRect/>
                      <a:stretch>
                        <a:fillRect/>
                      </a:stretch>
                    </p:blipFill>
                    <p:spPr bwMode="auto">
                      <a:xfrm>
                        <a:off x="4283968" y="1779662"/>
                        <a:ext cx="1935162" cy="1622425"/>
                      </a:xfrm>
                      <a:prstGeom prst="rect">
                        <a:avLst/>
                      </a:prstGeom>
                      <a:noFill/>
                    </p:spPr>
                  </p:pic>
                </p:oleObj>
              </mc:Fallback>
            </mc:AlternateContent>
          </a:graphicData>
        </a:graphic>
      </p:graphicFrame>
      <p:sp>
        <p:nvSpPr>
          <p:cNvPr id="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 name="对象 9"/>
          <p:cNvGraphicFramePr>
            <a:graphicFrameLocks noChangeAspect="1"/>
          </p:cNvGraphicFramePr>
          <p:nvPr>
            <p:extLst>
              <p:ext uri="{D42A27DB-BD31-4B8C-83A1-F6EECF244321}">
                <p14:modId xmlns:p14="http://schemas.microsoft.com/office/powerpoint/2010/main" val="3766503278"/>
              </p:ext>
            </p:extLst>
          </p:nvPr>
        </p:nvGraphicFramePr>
        <p:xfrm>
          <a:off x="4427984" y="3864091"/>
          <a:ext cx="1721388" cy="393460"/>
        </p:xfrm>
        <a:graphic>
          <a:graphicData uri="http://schemas.openxmlformats.org/presentationml/2006/ole">
            <mc:AlternateContent xmlns:mc="http://schemas.openxmlformats.org/markup-compatibility/2006">
              <mc:Choice xmlns:v="urn:schemas-microsoft-com:vml" Requires="v">
                <p:oleObj spid="_x0000_s107554" name="Equation" r:id="rId7" imgW="1003300" imgH="228600" progId="Equation.DSMT4">
                  <p:embed/>
                </p:oleObj>
              </mc:Choice>
              <mc:Fallback>
                <p:oleObj name="Equation" r:id="rId7" imgW="1003300" imgH="228600" progId="Equation.DSMT4">
                  <p:embed/>
                  <p:pic>
                    <p:nvPicPr>
                      <p:cNvPr id="0" name="对象 70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7984" y="3864091"/>
                        <a:ext cx="1721388" cy="393460"/>
                      </a:xfrm>
                      <a:prstGeom prst="rect">
                        <a:avLst/>
                      </a:prstGeom>
                      <a:noFill/>
                    </p:spPr>
                  </p:pic>
                </p:oleObj>
              </mc:Fallback>
            </mc:AlternateContent>
          </a:graphicData>
        </a:graphic>
      </p:graphicFrame>
      <p:sp>
        <p:nvSpPr>
          <p:cNvPr id="13" name="矩形 12"/>
          <p:cNvSpPr/>
          <p:nvPr/>
        </p:nvSpPr>
        <p:spPr>
          <a:xfrm>
            <a:off x="3482893" y="3795886"/>
            <a:ext cx="1107996" cy="461665"/>
          </a:xfrm>
          <a:prstGeom prst="rect">
            <a:avLst/>
          </a:prstGeom>
        </p:spPr>
        <p:txBody>
          <a:bodyPr wrap="none">
            <a:spAutoFit/>
          </a:bodyPr>
          <a:lstStyle/>
          <a:p>
            <a:r>
              <a:rPr lang="zh-CN" altLang="en-US" sz="2400" b="1" dirty="0" smtClean="0">
                <a:solidFill>
                  <a:srgbClr val="000000"/>
                </a:solidFill>
                <a:latin typeface="隶书" panose="02010509060101010101" pitchFamily="49" charset="-122"/>
                <a:ea typeface="隶书" panose="02010509060101010101" pitchFamily="49" charset="-122"/>
              </a:rPr>
              <a:t>其中：</a:t>
            </a:r>
            <a:endParaRPr lang="zh-CN" altLang="en-US" sz="2400" b="1" dirty="0">
              <a:solidFill>
                <a:srgbClr val="000000"/>
              </a:solidFill>
              <a:latin typeface="隶书" panose="02010509060101010101" pitchFamily="49" charset="-122"/>
              <a:ea typeface="隶书" panose="02010509060101010101" pitchFamily="49" charset="-122"/>
            </a:endParaRPr>
          </a:p>
        </p:txBody>
      </p:sp>
      <p:sp>
        <p:nvSpPr>
          <p:cNvPr id="12" name="矩形 11"/>
          <p:cNvSpPr/>
          <p:nvPr/>
        </p:nvSpPr>
        <p:spPr>
          <a:xfrm>
            <a:off x="2339752" y="4443958"/>
            <a:ext cx="6681637" cy="461665"/>
          </a:xfrm>
          <a:prstGeom prst="rect">
            <a:avLst/>
          </a:prstGeom>
        </p:spPr>
        <p:txBody>
          <a:bodyPr wrap="none">
            <a:spAutoFit/>
          </a:bodyPr>
          <a:lstStyle/>
          <a:p>
            <a:r>
              <a:rPr lang="zh-CN" altLang="en-US" sz="2400" b="1" dirty="0" smtClean="0">
                <a:solidFill>
                  <a:srgbClr val="FF0000"/>
                </a:solidFill>
                <a:latin typeface="隶书" panose="02010509060101010101" pitchFamily="49" charset="-122"/>
                <a:ea typeface="隶书" panose="02010509060101010101" pitchFamily="49" charset="-122"/>
              </a:rPr>
              <a:t>（复阻抗的实部与实部相加，虚部与虚部相加）</a:t>
            </a:r>
            <a:endParaRPr lang="zh-CN" altLang="en-US" sz="2400" b="1" dirty="0">
              <a:solidFill>
                <a:srgbClr val="FF0000"/>
              </a:solidFill>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val="134556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8"/>
          <p:cNvSpPr txBox="1">
            <a:spLocks noChangeArrowheads="1"/>
          </p:cNvSpPr>
          <p:nvPr/>
        </p:nvSpPr>
        <p:spPr bwMode="auto">
          <a:xfrm>
            <a:off x="755576" y="915566"/>
            <a:ext cx="34563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2800" b="1" dirty="0" smtClean="0">
                <a:solidFill>
                  <a:srgbClr val="006600"/>
                </a:solidFill>
                <a:latin typeface="隶书" panose="02010509060101010101" pitchFamily="49" charset="-122"/>
                <a:ea typeface="隶书" panose="02010509060101010101" pitchFamily="49" charset="-122"/>
              </a:rPr>
              <a:t>2</a:t>
            </a:r>
            <a:r>
              <a:rPr lang="zh-CN" altLang="en-US" sz="2800" b="1" i="1" dirty="0" smtClean="0">
                <a:solidFill>
                  <a:srgbClr val="006600"/>
                </a:solidFill>
                <a:latin typeface="隶书" panose="02010509060101010101" pitchFamily="49" charset="-122"/>
                <a:ea typeface="隶书" panose="02010509060101010101" pitchFamily="49" charset="-122"/>
              </a:rPr>
              <a:t>、</a:t>
            </a:r>
            <a:r>
              <a:rPr lang="zh-CN" altLang="en-US" sz="2800" b="1" dirty="0" smtClean="0">
                <a:solidFill>
                  <a:srgbClr val="006600"/>
                </a:solidFill>
                <a:latin typeface="隶书" panose="02010509060101010101" pitchFamily="49" charset="-122"/>
                <a:ea typeface="隶书" panose="02010509060101010101" pitchFamily="49" charset="-122"/>
              </a:rPr>
              <a:t>多阻抗的并联</a:t>
            </a:r>
            <a:endParaRPr lang="zh-CN" altLang="en-US" sz="2800" b="1" dirty="0">
              <a:solidFill>
                <a:schemeClr val="accent1">
                  <a:lumMod val="75000"/>
                </a:schemeClr>
              </a:solidFill>
              <a:latin typeface="隶书" panose="02010509060101010101" pitchFamily="49" charset="-122"/>
              <a:ea typeface="隶书" panose="02010509060101010101" pitchFamily="49" charset="-122"/>
            </a:endParaRPr>
          </a:p>
        </p:txBody>
      </p:sp>
      <p:sp>
        <p:nvSpPr>
          <p:cNvPr id="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1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12" name="组合 147"/>
          <p:cNvGrpSpPr>
            <a:grpSpLocks/>
          </p:cNvGrpSpPr>
          <p:nvPr/>
        </p:nvGrpSpPr>
        <p:grpSpPr bwMode="auto">
          <a:xfrm>
            <a:off x="395536" y="1618179"/>
            <a:ext cx="3672408" cy="2448272"/>
            <a:chOff x="4179" y="4808"/>
            <a:chExt cx="4501" cy="2760"/>
          </a:xfrm>
        </p:grpSpPr>
        <p:graphicFrame>
          <p:nvGraphicFramePr>
            <p:cNvPr id="13" name="对象 12"/>
            <p:cNvGraphicFramePr>
              <a:graphicFrameLocks noChangeAspect="1"/>
            </p:cNvGraphicFramePr>
            <p:nvPr/>
          </p:nvGraphicFramePr>
          <p:xfrm>
            <a:off x="4179" y="4808"/>
            <a:ext cx="4501" cy="2039"/>
          </p:xfrm>
          <a:graphic>
            <a:graphicData uri="http://schemas.openxmlformats.org/presentationml/2006/ole">
              <mc:AlternateContent xmlns:mc="http://schemas.openxmlformats.org/markup-compatibility/2006">
                <mc:Choice xmlns:v="urn:schemas-microsoft-com:vml" Requires="v">
                  <p:oleObj spid="_x0000_s113685" name="Visio" r:id="rId3" imgW="3165078" imgH="1431797" progId="Visio.Drawing.11">
                    <p:embed/>
                  </p:oleObj>
                </mc:Choice>
                <mc:Fallback>
                  <p:oleObj name="Visio" r:id="rId3" imgW="3165078" imgH="1431797" progId="Visio.Drawing.11">
                    <p:embed/>
                    <p:pic>
                      <p:nvPicPr>
                        <p:cNvPr id="0" name="对象 1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9" y="4808"/>
                          <a:ext cx="4501" cy="20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文本框 149"/>
            <p:cNvSpPr txBox="1">
              <a:spLocks noChangeArrowheads="1"/>
            </p:cNvSpPr>
            <p:nvPr/>
          </p:nvSpPr>
          <p:spPr bwMode="auto">
            <a:xfrm>
              <a:off x="4715" y="6800"/>
              <a:ext cx="3562" cy="7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图</a:t>
              </a:r>
              <a:r>
                <a:rPr kumimoji="0" lang="en-US" altLang="zh-CN"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3-41  </a:t>
              </a:r>
              <a:r>
                <a:rPr kumimoji="0" lang="zh-CN" altLang="en-US"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多阻抗的并联</a:t>
              </a:r>
              <a:endParaRPr kumimoji="0" lang="zh-CN" altLang="en-US" sz="6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7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a:t>
              </a:r>
              <a:r>
                <a:rPr kumimoji="0" lang="en-US" altLang="zh-CN" sz="7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a</a:t>
              </a:r>
              <a:r>
                <a:rPr kumimoji="0" lang="zh-CN" altLang="en-US" sz="7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）电路图；（</a:t>
              </a:r>
              <a:r>
                <a:rPr kumimoji="0" lang="en-US" altLang="zh-CN" sz="7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b</a:t>
              </a:r>
              <a:r>
                <a:rPr kumimoji="0" lang="zh-CN" altLang="en-US" sz="7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）等效电路</a:t>
              </a:r>
              <a:endParaRPr kumimoji="0" lang="zh-CN" altLang="en-US"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grpSp>
      <p:graphicFrame>
        <p:nvGraphicFramePr>
          <p:cNvPr id="15" name="对象 14"/>
          <p:cNvGraphicFramePr>
            <a:graphicFrameLocks noChangeAspect="1"/>
          </p:cNvGraphicFramePr>
          <p:nvPr>
            <p:extLst>
              <p:ext uri="{D42A27DB-BD31-4B8C-83A1-F6EECF244321}">
                <p14:modId xmlns:p14="http://schemas.microsoft.com/office/powerpoint/2010/main" val="137446042"/>
              </p:ext>
            </p:extLst>
          </p:nvPr>
        </p:nvGraphicFramePr>
        <p:xfrm>
          <a:off x="4932040" y="987574"/>
          <a:ext cx="2205038" cy="2266950"/>
        </p:xfrm>
        <a:graphic>
          <a:graphicData uri="http://schemas.openxmlformats.org/presentationml/2006/ole">
            <mc:AlternateContent xmlns:mc="http://schemas.openxmlformats.org/markup-compatibility/2006">
              <mc:Choice xmlns:v="urn:schemas-microsoft-com:vml" Requires="v">
                <p:oleObj spid="_x0000_s113686" name="Equation" r:id="rId5" imgW="1244520" imgH="1295280" progId="Equation.DSMT4">
                  <p:embed/>
                </p:oleObj>
              </mc:Choice>
              <mc:Fallback>
                <p:oleObj name="Equation" r:id="rId5" imgW="1244520" imgH="1295280" progId="Equation.DSMT4">
                  <p:embed/>
                  <p:pic>
                    <p:nvPicPr>
                      <p:cNvPr id="0" name="对象 7"/>
                      <p:cNvPicPr>
                        <a:picLocks noChangeAspect="1" noChangeArrowheads="1"/>
                      </p:cNvPicPr>
                      <p:nvPr/>
                    </p:nvPicPr>
                    <p:blipFill>
                      <a:blip r:embed="rId6"/>
                      <a:srcRect/>
                      <a:stretch>
                        <a:fillRect/>
                      </a:stretch>
                    </p:blipFill>
                    <p:spPr bwMode="auto">
                      <a:xfrm>
                        <a:off x="4932040" y="987574"/>
                        <a:ext cx="2205038"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7" name="对象 16"/>
          <p:cNvGraphicFramePr>
            <a:graphicFrameLocks noChangeAspect="1"/>
          </p:cNvGraphicFramePr>
          <p:nvPr>
            <p:extLst>
              <p:ext uri="{D42A27DB-BD31-4B8C-83A1-F6EECF244321}">
                <p14:modId xmlns:p14="http://schemas.microsoft.com/office/powerpoint/2010/main" val="262781939"/>
              </p:ext>
            </p:extLst>
          </p:nvPr>
        </p:nvGraphicFramePr>
        <p:xfrm>
          <a:off x="5076056" y="3651870"/>
          <a:ext cx="1842407" cy="702613"/>
        </p:xfrm>
        <a:graphic>
          <a:graphicData uri="http://schemas.openxmlformats.org/presentationml/2006/ole">
            <mc:AlternateContent xmlns:mc="http://schemas.openxmlformats.org/markup-compatibility/2006">
              <mc:Choice xmlns:v="urn:schemas-microsoft-com:vml" Requires="v">
                <p:oleObj spid="_x0000_s113687" name="Equation" r:id="rId7" imgW="1118085" imgH="431987" progId="Equation.DSMT4">
                  <p:embed/>
                </p:oleObj>
              </mc:Choice>
              <mc:Fallback>
                <p:oleObj name="Equation" r:id="rId7" imgW="1118085" imgH="431987" progId="Equation.DSMT4">
                  <p:embed/>
                  <p:pic>
                    <p:nvPicPr>
                      <p:cNvPr id="0" name="对象 7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6056" y="3651870"/>
                        <a:ext cx="1842407" cy="702613"/>
                      </a:xfrm>
                      <a:prstGeom prst="rect">
                        <a:avLst/>
                      </a:prstGeom>
                      <a:noFill/>
                    </p:spPr>
                  </p:pic>
                </p:oleObj>
              </mc:Fallback>
            </mc:AlternateContent>
          </a:graphicData>
        </a:graphic>
      </p:graphicFrame>
      <p:sp>
        <p:nvSpPr>
          <p:cNvPr id="18" name="矩形 17"/>
          <p:cNvSpPr/>
          <p:nvPr/>
        </p:nvSpPr>
        <p:spPr>
          <a:xfrm>
            <a:off x="3764284" y="3730802"/>
            <a:ext cx="1107996" cy="461665"/>
          </a:xfrm>
          <a:prstGeom prst="rect">
            <a:avLst/>
          </a:prstGeom>
        </p:spPr>
        <p:txBody>
          <a:bodyPr wrap="none">
            <a:spAutoFit/>
          </a:bodyPr>
          <a:lstStyle/>
          <a:p>
            <a:r>
              <a:rPr lang="zh-CN" altLang="en-US" sz="2400" b="1" dirty="0" smtClean="0">
                <a:solidFill>
                  <a:srgbClr val="000000"/>
                </a:solidFill>
                <a:latin typeface="隶书" panose="02010509060101010101" pitchFamily="49" charset="-122"/>
                <a:ea typeface="隶书" panose="02010509060101010101" pitchFamily="49" charset="-122"/>
              </a:rPr>
              <a:t>其中：</a:t>
            </a:r>
            <a:endParaRPr lang="zh-CN" altLang="en-US" sz="2400" b="1" dirty="0">
              <a:solidFill>
                <a:srgbClr val="000000"/>
              </a:solidFill>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val="1651106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A000120141114A01PWBG">
  <a:themeElements>
    <a:clrScheme name="自定义 242">
      <a:dk1>
        <a:srgbClr val="5F5F5F"/>
      </a:dk1>
      <a:lt1>
        <a:sysClr val="window" lastClr="FFFFFF"/>
      </a:lt1>
      <a:dk2>
        <a:srgbClr val="4D4D4D"/>
      </a:dk2>
      <a:lt2>
        <a:srgbClr val="FFFFFF"/>
      </a:lt2>
      <a:accent1>
        <a:srgbClr val="549E39"/>
      </a:accent1>
      <a:accent2>
        <a:srgbClr val="8AB833"/>
      </a:accent2>
      <a:accent3>
        <a:srgbClr val="4AB5C4"/>
      </a:accent3>
      <a:accent4>
        <a:srgbClr val="1EA66F"/>
      </a:accent4>
      <a:accent5>
        <a:srgbClr val="BA6906"/>
      </a:accent5>
      <a:accent6>
        <a:srgbClr val="0989B1"/>
      </a:accent6>
      <a:hlink>
        <a:srgbClr val="FFC000"/>
      </a:hlink>
      <a:folHlink>
        <a:srgbClr val="86A795"/>
      </a:folHlink>
    </a:clrScheme>
    <a:fontScheme name="自定义 15">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4442</TotalTime>
  <Words>116</Words>
  <Application>Microsoft Office PowerPoint</Application>
  <PresentationFormat>全屏显示(16:9)</PresentationFormat>
  <Paragraphs>11</Paragraphs>
  <Slides>3</Slides>
  <Notes>0</Notes>
  <HiddenSlides>0</HiddenSlides>
  <MMClips>0</MMClips>
  <ScaleCrop>false</ScaleCrop>
  <HeadingPairs>
    <vt:vector size="8" baseType="variant">
      <vt:variant>
        <vt:lpstr>已用的字体</vt:lpstr>
      </vt:variant>
      <vt:variant>
        <vt:i4>9</vt:i4>
      </vt:variant>
      <vt:variant>
        <vt:lpstr>主题</vt:lpstr>
      </vt:variant>
      <vt:variant>
        <vt:i4>2</vt:i4>
      </vt:variant>
      <vt:variant>
        <vt:lpstr>嵌入 OLE 服务器</vt:lpstr>
      </vt:variant>
      <vt:variant>
        <vt:i4>2</vt:i4>
      </vt:variant>
      <vt:variant>
        <vt:lpstr>幻灯片标题</vt:lpstr>
      </vt:variant>
      <vt:variant>
        <vt:i4>3</vt:i4>
      </vt:variant>
    </vt:vector>
  </HeadingPairs>
  <TitlesOfParts>
    <vt:vector size="16" baseType="lpstr">
      <vt:lpstr>Arial</vt:lpstr>
      <vt:lpstr>宋体</vt:lpstr>
      <vt:lpstr>Wingdings 2</vt:lpstr>
      <vt:lpstr>微软雅黑</vt:lpstr>
      <vt:lpstr>Calibri</vt:lpstr>
      <vt:lpstr>Times New Roman</vt:lpstr>
      <vt:lpstr>隶书</vt:lpstr>
      <vt:lpstr>华文中宋</vt:lpstr>
      <vt:lpstr>黑体</vt:lpstr>
      <vt:lpstr>A000120141114A01PWBG</vt:lpstr>
      <vt:lpstr>自定义设计方案</vt:lpstr>
      <vt:lpstr>Visio</vt:lpstr>
      <vt:lpstr>Equation</vt:lpstr>
      <vt:lpstr>3.7 多阻抗的串、并联电路</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kingpub</dc:creator>
  <cp:keywords>plus206</cp:keywords>
  <cp:lastModifiedBy>黄宇平</cp:lastModifiedBy>
  <cp:revision>1335</cp:revision>
  <dcterms:created xsi:type="dcterms:W3CDTF">2015-04-24T01:01:00Z</dcterms:created>
  <dcterms:modified xsi:type="dcterms:W3CDTF">2018-11-10T07:31:14Z</dcterms:modified>
  <cp:category>plus206</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2052-10.1.0.5603</vt:lpwstr>
  </property>
</Properties>
</file>