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</p:sldMasterIdLst>
  <p:notesMasterIdLst>
    <p:notesMasterId r:id="rId5"/>
  </p:notesMasterIdLst>
  <p:sldIdLst>
    <p:sldId id="481" r:id="rId3"/>
    <p:sldId id="482" r:id="rId4"/>
  </p:sldIdLst>
  <p:sldSz cx="9144000" cy="5143500" type="screen16x9"/>
  <p:notesSz cx="6858000" cy="9144000"/>
  <p:embeddedFontLst>
    <p:embeddedFont>
      <p:font typeface="Wingdings 2" panose="05020102010507070707" pitchFamily="18" charset="2"/>
      <p:regular r:id="rId6"/>
    </p:embeddedFont>
    <p:embeddedFont>
      <p:font typeface="微软雅黑" panose="020B0503020204020204" pitchFamily="34" charset="-122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隶书" panose="02010509060101010101" pitchFamily="49" charset="-122"/>
      <p:regular r:id="rId13"/>
    </p:embeddedFont>
    <p:embeddedFont>
      <p:font typeface="华文中宋" panose="02010600040101010101" pitchFamily="2" charset="-122"/>
      <p:regular r:id="rId14"/>
    </p:embeddedFont>
    <p:embeddedFont>
      <p:font typeface="黑体" panose="02010609060101010101" pitchFamily="49" charset="-122"/>
      <p:regular r:id="rId15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3E01"/>
    <a:srgbClr val="9900CC"/>
    <a:srgbClr val="9954CC"/>
    <a:srgbClr val="9999FF"/>
    <a:srgbClr val="9966FF"/>
    <a:srgbClr val="9933FF"/>
    <a:srgbClr val="00FFFF"/>
    <a:srgbClr val="EAC5FF"/>
    <a:srgbClr val="A568D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4" autoAdjust="0"/>
    <p:restoredTop sz="94660"/>
  </p:normalViewPr>
  <p:slideViewPr>
    <p:cSldViewPr>
      <p:cViewPr>
        <p:scale>
          <a:sx n="125" d="100"/>
          <a:sy n="125" d="100"/>
        </p:scale>
        <p:origin x="-1416" y="-402"/>
      </p:cViewPr>
      <p:guideLst>
        <p:guide orient="horz" pos="1618"/>
        <p:guide pos="2845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t>2018-11-18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3500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428625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7549" y="802257"/>
            <a:ext cx="4616330" cy="811961"/>
          </a:xfrm>
        </p:spPr>
        <p:txBody>
          <a:bodyPr/>
          <a:lstStyle>
            <a:lvl1pPr algn="ctr">
              <a:lnSpc>
                <a:spcPct val="110000"/>
              </a:lnSpc>
              <a:defRPr sz="27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7549" y="1758373"/>
            <a:ext cx="4616330" cy="323850"/>
          </a:xfrm>
        </p:spPr>
        <p:txBody>
          <a:bodyPr/>
          <a:lstStyle>
            <a:lvl1pPr marL="0" indent="0" algn="ctr">
              <a:buFontTx/>
              <a:buNone/>
              <a:defRPr sz="13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 noProof="0" dirty="0" smtClean="0"/>
              <a:t>单击此处编辑母版副标题样式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2018-11-18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898435" y="337309"/>
            <a:ext cx="828122" cy="449310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7443" y="337309"/>
            <a:ext cx="7328591" cy="4493108"/>
          </a:xfrm>
        </p:spPr>
        <p:txBody>
          <a:bodyPr vert="eaVert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2018-11-18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2018-11-18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278606" y="251222"/>
            <a:ext cx="8586788" cy="4655344"/>
          </a:xfrm>
        </p:spPr>
        <p:txBody>
          <a:bodyPr/>
          <a:lstStyle>
            <a:lvl1pPr>
              <a:spcBef>
                <a:spcPts val="225"/>
              </a:spcBef>
              <a:spcAft>
                <a:spcPts val="300"/>
              </a:spcAft>
              <a:defRPr sz="1800">
                <a:solidFill>
                  <a:srgbClr val="000000"/>
                </a:solidFill>
              </a:defRPr>
            </a:lvl1pPr>
            <a:lvl2pPr marL="405130" indent="-134620">
              <a:spcBef>
                <a:spcPts val="225"/>
              </a:spcBef>
              <a:spcAft>
                <a:spcPts val="300"/>
              </a:spcAft>
              <a:buFont typeface="Arial" pitchFamily="34" charset="0"/>
              <a:buChar char="•"/>
              <a:defRPr sz="1500">
                <a:solidFill>
                  <a:srgbClr val="000000"/>
                </a:solidFill>
              </a:defRPr>
            </a:lvl2pPr>
            <a:lvl3pPr marL="540385" indent="-134620">
              <a:spcBef>
                <a:spcPts val="225"/>
              </a:spcBef>
              <a:spcAft>
                <a:spcPts val="300"/>
              </a:spcAft>
              <a:defRPr sz="1350">
                <a:solidFill>
                  <a:srgbClr val="000000"/>
                </a:solidFill>
              </a:defRPr>
            </a:lvl3pPr>
            <a:lvl4pPr marL="810260" indent="-134620">
              <a:spcBef>
                <a:spcPts val="225"/>
              </a:spcBef>
              <a:spcAft>
                <a:spcPts val="300"/>
              </a:spcAft>
              <a:defRPr sz="1350">
                <a:solidFill>
                  <a:srgbClr val="000000"/>
                </a:solidFill>
              </a:defRPr>
            </a:lvl4pPr>
            <a:lvl5pPr marL="1080135" indent="-134620">
              <a:spcBef>
                <a:spcPts val="225"/>
              </a:spcBef>
              <a:spcAft>
                <a:spcPts val="300"/>
              </a:spcAft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2018-11-18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820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2018-11-18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2018-11-18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783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2018-11-18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174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2018-11-18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625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2018-11-18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64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2018-11-18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57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8313" y="1501200"/>
            <a:ext cx="8218800" cy="3113100"/>
          </a:xfrm>
        </p:spPr>
        <p:txBody>
          <a:bodyPr lIns="0" tIns="0" rIns="0" bIns="0">
            <a:normAutofit/>
          </a:bodyPr>
          <a:lstStyle>
            <a:lvl1pPr marL="64135" indent="0">
              <a:buNone/>
              <a:defRPr sz="1800">
                <a:solidFill>
                  <a:srgbClr val="000000"/>
                </a:solidFill>
              </a:defRPr>
            </a:lvl1pPr>
            <a:lvl2pPr marL="267970" indent="0">
              <a:buFont typeface="Arial" pitchFamily="34" charset="0"/>
              <a:buNone/>
              <a:defRPr sz="1500">
                <a:solidFill>
                  <a:srgbClr val="000000"/>
                </a:solidFill>
              </a:defRPr>
            </a:lvl2pPr>
            <a:lvl3pPr marL="405130" indent="0">
              <a:buNone/>
              <a:defRPr>
                <a:solidFill>
                  <a:srgbClr val="000000"/>
                </a:solidFill>
              </a:defRPr>
            </a:lvl3pPr>
            <a:lvl4pPr marL="675005" indent="0">
              <a:buNone/>
              <a:defRPr>
                <a:solidFill>
                  <a:srgbClr val="000000"/>
                </a:solidFill>
              </a:defRPr>
            </a:lvl4pPr>
            <a:lvl5pPr marL="810260" indent="0"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468313" y="1161219"/>
            <a:ext cx="685799" cy="141684"/>
            <a:chOff x="826030" y="1528423"/>
            <a:chExt cx="914399" cy="188912"/>
          </a:xfrm>
        </p:grpSpPr>
        <p:sp>
          <p:nvSpPr>
            <p:cNvPr id="8" name="燕尾形 7"/>
            <p:cNvSpPr/>
            <p:nvPr/>
          </p:nvSpPr>
          <p:spPr>
            <a:xfrm>
              <a:off x="826030" y="1528423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9" name="燕尾形 8"/>
            <p:cNvSpPr/>
            <p:nvPr/>
          </p:nvSpPr>
          <p:spPr>
            <a:xfrm>
              <a:off x="1003830" y="1528423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1181630" y="1528423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1361017" y="1528423"/>
              <a:ext cx="201612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2" name="燕尾形 11"/>
            <p:cNvSpPr/>
            <p:nvPr/>
          </p:nvSpPr>
          <p:spPr>
            <a:xfrm>
              <a:off x="1538817" y="1528423"/>
              <a:ext cx="201612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2018-11-18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2018-11-18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986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2018-11-18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571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2018-11-18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2322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2018-11-18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8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7300" y="2527200"/>
            <a:ext cx="4168800" cy="456300"/>
          </a:xfrm>
        </p:spPr>
        <p:txBody>
          <a:bodyPr anchor="ctr" anchorCtr="0">
            <a:normAutofit/>
          </a:bodyPr>
          <a:lstStyle>
            <a:lvl1pPr>
              <a:defRPr sz="195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标题 5"/>
          <p:cNvSpPr txBox="1"/>
          <p:nvPr/>
        </p:nvSpPr>
        <p:spPr>
          <a:xfrm>
            <a:off x="3238322" y="2527262"/>
            <a:ext cx="4169303" cy="457199"/>
          </a:xfrm>
          <a:prstGeom prst="roundRect">
            <a:avLst>
              <a:gd name="adj" fmla="val 50000"/>
            </a:avLst>
          </a:prstGeom>
          <a:noFill/>
          <a:ln w="127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7800000" scaled="0"/>
            </a:gradFill>
          </a:ln>
        </p:spPr>
        <p:txBody>
          <a:bodyPr vert="horz" lIns="68580" tIns="34290" rIns="68580" bIns="3429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6600000" scaled="0"/>
                </a:gradFill>
                <a:latin typeface="幼圆" pitchFamily="49" charset="-122"/>
                <a:ea typeface="幼圆" pitchFamily="49" charset="-122"/>
                <a:cs typeface="+mj-cs"/>
              </a:defRPr>
            </a:lvl1pPr>
          </a:lstStyle>
          <a:p>
            <a:pPr>
              <a:defRPr/>
            </a:pPr>
            <a:endParaRPr lang="da-DK" altLang="zh-CN" sz="2100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6600000" scaled="0"/>
              </a:gradFill>
              <a:latin typeface="+mn-lt"/>
              <a:ea typeface="+mj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2018-11-18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100" y="357188"/>
            <a:ext cx="8218486" cy="533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203598"/>
            <a:ext cx="8218800" cy="1244700"/>
          </a:xfrm>
        </p:spPr>
        <p:txBody>
          <a:bodyPr lIns="0" tIns="0" rIns="0" bIns="0">
            <a:noAutofit/>
          </a:bodyPr>
          <a:lstStyle>
            <a:lvl1pPr marL="64135" indent="0">
              <a:spcBef>
                <a:spcPts val="75"/>
              </a:spcBef>
              <a:spcAft>
                <a:spcPts val="100"/>
              </a:spcAft>
              <a:buNone/>
              <a:defRPr sz="1800">
                <a:solidFill>
                  <a:srgbClr val="000000"/>
                </a:solidFill>
              </a:defRPr>
            </a:lvl1pPr>
            <a:lvl2pPr marL="267970" indent="0">
              <a:spcBef>
                <a:spcPts val="75"/>
              </a:spcBef>
              <a:spcAft>
                <a:spcPts val="100"/>
              </a:spcAft>
              <a:buFont typeface="Arial" pitchFamily="34" charset="0"/>
              <a:buNone/>
              <a:defRPr sz="1500">
                <a:solidFill>
                  <a:srgbClr val="000000"/>
                </a:solidFill>
              </a:defRPr>
            </a:lvl2pPr>
            <a:lvl3pPr marL="405130" indent="0">
              <a:spcBef>
                <a:spcPts val="75"/>
              </a:spcBef>
              <a:spcAft>
                <a:spcPts val="100"/>
              </a:spcAft>
              <a:buNone/>
              <a:defRPr sz="1350">
                <a:solidFill>
                  <a:srgbClr val="000000"/>
                </a:solidFill>
              </a:defRPr>
            </a:lvl3pPr>
            <a:lvl4pPr marL="675005" indent="0">
              <a:spcBef>
                <a:spcPts val="75"/>
              </a:spcBef>
              <a:spcAft>
                <a:spcPts val="100"/>
              </a:spcAft>
              <a:buNone/>
              <a:defRPr sz="1350">
                <a:solidFill>
                  <a:srgbClr val="000000"/>
                </a:solidFill>
              </a:defRPr>
            </a:lvl4pPr>
            <a:lvl5pPr marL="810260" indent="0">
              <a:spcBef>
                <a:spcPts val="75"/>
              </a:spcBef>
              <a:spcAft>
                <a:spcPts val="100"/>
              </a:spcAft>
              <a:buNone/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100" y="3415282"/>
            <a:ext cx="8218800" cy="1244700"/>
          </a:xfrm>
        </p:spPr>
        <p:txBody>
          <a:bodyPr lIns="0" tIns="0" rIns="0" bIns="0">
            <a:noAutofit/>
          </a:bodyPr>
          <a:lstStyle>
            <a:lvl1pPr marL="64135" indent="0">
              <a:spcBef>
                <a:spcPts val="75"/>
              </a:spcBef>
              <a:spcAft>
                <a:spcPts val="100"/>
              </a:spcAft>
              <a:buNone/>
              <a:defRPr sz="1800">
                <a:solidFill>
                  <a:srgbClr val="000000"/>
                </a:solidFill>
              </a:defRPr>
            </a:lvl1pPr>
            <a:lvl2pPr marL="267970" indent="0">
              <a:spcBef>
                <a:spcPts val="75"/>
              </a:spcBef>
              <a:spcAft>
                <a:spcPts val="100"/>
              </a:spcAft>
              <a:buFont typeface="Arial" pitchFamily="34" charset="0"/>
              <a:buNone/>
              <a:defRPr sz="1500">
                <a:solidFill>
                  <a:srgbClr val="000000"/>
                </a:solidFill>
              </a:defRPr>
            </a:lvl2pPr>
            <a:lvl3pPr marL="405130" indent="0">
              <a:spcBef>
                <a:spcPts val="75"/>
              </a:spcBef>
              <a:spcAft>
                <a:spcPts val="100"/>
              </a:spcAft>
              <a:buNone/>
              <a:defRPr sz="1350">
                <a:solidFill>
                  <a:srgbClr val="000000"/>
                </a:solidFill>
              </a:defRPr>
            </a:lvl3pPr>
            <a:lvl4pPr marL="675005" indent="0">
              <a:spcBef>
                <a:spcPts val="75"/>
              </a:spcBef>
              <a:spcAft>
                <a:spcPts val="100"/>
              </a:spcAft>
              <a:buNone/>
              <a:defRPr sz="1350">
                <a:solidFill>
                  <a:srgbClr val="000000"/>
                </a:solidFill>
              </a:defRPr>
            </a:lvl4pPr>
            <a:lvl5pPr marL="810260" indent="0">
              <a:spcBef>
                <a:spcPts val="75"/>
              </a:spcBef>
              <a:spcAft>
                <a:spcPts val="100"/>
              </a:spcAft>
              <a:buNone/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468313" y="987574"/>
            <a:ext cx="685799" cy="141684"/>
            <a:chOff x="826030" y="1528423"/>
            <a:chExt cx="914399" cy="188912"/>
          </a:xfrm>
        </p:grpSpPr>
        <p:sp>
          <p:nvSpPr>
            <p:cNvPr id="9" name="燕尾形 8"/>
            <p:cNvSpPr/>
            <p:nvPr/>
          </p:nvSpPr>
          <p:spPr>
            <a:xfrm>
              <a:off x="826030" y="1528423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1003830" y="1528423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1181630" y="1528423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2" name="燕尾形 11"/>
            <p:cNvSpPr/>
            <p:nvPr/>
          </p:nvSpPr>
          <p:spPr>
            <a:xfrm>
              <a:off x="1361017" y="1528423"/>
              <a:ext cx="201612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3" name="燕尾形 12"/>
            <p:cNvSpPr/>
            <p:nvPr/>
          </p:nvSpPr>
          <p:spPr>
            <a:xfrm>
              <a:off x="1538817" y="1528423"/>
              <a:ext cx="201612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68313" y="3189496"/>
            <a:ext cx="685799" cy="141684"/>
            <a:chOff x="725224" y="3754732"/>
            <a:chExt cx="914399" cy="188912"/>
          </a:xfrm>
        </p:grpSpPr>
        <p:sp>
          <p:nvSpPr>
            <p:cNvPr id="15" name="燕尾形 14"/>
            <p:cNvSpPr/>
            <p:nvPr/>
          </p:nvSpPr>
          <p:spPr>
            <a:xfrm>
              <a:off x="725224" y="3754732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6" name="燕尾形 15"/>
            <p:cNvSpPr/>
            <p:nvPr/>
          </p:nvSpPr>
          <p:spPr>
            <a:xfrm>
              <a:off x="903024" y="3754732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7" name="燕尾形 16"/>
            <p:cNvSpPr/>
            <p:nvPr/>
          </p:nvSpPr>
          <p:spPr>
            <a:xfrm>
              <a:off x="1080824" y="3754732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8" name="燕尾形 17"/>
            <p:cNvSpPr/>
            <p:nvPr/>
          </p:nvSpPr>
          <p:spPr>
            <a:xfrm>
              <a:off x="1260211" y="3754732"/>
              <a:ext cx="201612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9" name="燕尾形 18"/>
            <p:cNvSpPr/>
            <p:nvPr/>
          </p:nvSpPr>
          <p:spPr>
            <a:xfrm>
              <a:off x="1438011" y="3754732"/>
              <a:ext cx="201612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</p:grp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2018-11-18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2018-11-18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669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845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2018-11-18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628900" y="1491916"/>
            <a:ext cx="3886201" cy="1672640"/>
          </a:xfrm>
        </p:spPr>
        <p:txBody>
          <a:bodyPr/>
          <a:lstStyle>
            <a:lvl1pPr algn="ctr">
              <a:defRPr sz="495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76B9C84-08AA-4DD6-A5EC-EE58C24DC290}" type="datetimeFigureOut">
              <a:rPr lang="zh-CN" altLang="en-US" smtClean="0"/>
              <a:t>2018-11-18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2D60E34-2897-4D3E-92A0-8765A62FD2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2018-11-18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22300" y="3302100"/>
            <a:ext cx="5127300" cy="361800"/>
          </a:xfrm>
        </p:spPr>
        <p:txBody>
          <a:bodyPr lIns="0" tIns="0" rIns="0" bIns="0" anchor="ctr" anchorCtr="0">
            <a:normAutofit/>
          </a:bodyPr>
          <a:lstStyle>
            <a:lvl1pPr>
              <a:defRPr sz="21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79100" y="626400"/>
            <a:ext cx="5192100" cy="2511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30400" y="3828600"/>
            <a:ext cx="5119200" cy="8181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cxnSp>
        <p:nvCxnSpPr>
          <p:cNvPr id="8" name="直接连接符 7"/>
          <p:cNvCxnSpPr/>
          <p:nvPr/>
        </p:nvCxnSpPr>
        <p:spPr bwMode="auto">
          <a:xfrm>
            <a:off x="2031206" y="3734991"/>
            <a:ext cx="51196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2018-11-18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428625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847545"/>
            <a:ext cx="9144000" cy="4295955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5" y="357188"/>
            <a:ext cx="8218486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059657"/>
            <a:ext cx="8218487" cy="355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441E4-EC88-4A87-B30A-765C4508EABD}" type="datetimeFigureOut">
              <a:rPr lang="zh-CN" altLang="en-US" smtClean="0"/>
              <a:t>2018-11-18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1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ea typeface="华文中宋" pitchFamily="2" charset="-122"/>
          <a:cs typeface="宋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ea typeface="华文中宋" pitchFamily="2" charset="-122"/>
          <a:cs typeface="宋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ea typeface="华文中宋" pitchFamily="2" charset="-122"/>
          <a:cs typeface="宋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ea typeface="华文中宋" pitchFamily="2" charset="-122"/>
          <a:cs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itchFamily="34" charset="0"/>
          <a:ea typeface="华文中宋" pitchFamily="2" charset="-122"/>
          <a:cs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itchFamily="34" charset="0"/>
          <a:ea typeface="华文中宋" pitchFamily="2" charset="-122"/>
          <a:cs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itchFamily="34" charset="0"/>
          <a:ea typeface="华文中宋" pitchFamily="2" charset="-122"/>
          <a:cs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itchFamily="34" charset="0"/>
          <a:ea typeface="华文中宋" pitchFamily="2" charset="-122"/>
          <a:cs typeface="宋体" pitchFamily="2" charset="-122"/>
        </a:defRPr>
      </a:lvl9pPr>
    </p:titleStyle>
    <p:bodyStyle>
      <a:lvl1pPr marL="257175" indent="-192405" algn="l" rtl="0" eaLnBrk="1" fontAlgn="base" hangingPunct="1">
        <a:spcBef>
          <a:spcPts val="225"/>
        </a:spcBef>
        <a:spcAft>
          <a:spcPts val="300"/>
        </a:spcAft>
        <a:buClr>
          <a:schemeClr val="accent1"/>
        </a:buClr>
        <a:buSzPct val="80000"/>
        <a:buFont typeface="Wingdings 2" pitchFamily="18" charset="2"/>
        <a:buChar char="Õ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05130" indent="-133985" algn="l" rtl="0" eaLnBrk="1" fontAlgn="base" hangingPunct="1">
        <a:spcBef>
          <a:spcPts val="225"/>
        </a:spcBef>
        <a:spcAft>
          <a:spcPts val="300"/>
        </a:spcAft>
        <a:buFont typeface="Arial" pitchFamily="34" charset="0"/>
        <a:buChar char="•"/>
        <a:defRPr sz="1500" kern="1200">
          <a:solidFill>
            <a:srgbClr val="4D4D4D"/>
          </a:solidFill>
          <a:latin typeface="+mn-lt"/>
          <a:ea typeface="+mn-ea"/>
          <a:cs typeface="+mn-cs"/>
        </a:defRPr>
      </a:lvl2pPr>
      <a:lvl3pPr marL="540385" indent="-133985" algn="l" rtl="0" eaLnBrk="1" fontAlgn="base" hangingPunct="1">
        <a:spcBef>
          <a:spcPts val="225"/>
        </a:spcBef>
        <a:spcAft>
          <a:spcPts val="300"/>
        </a:spcAft>
        <a:buChar char="•"/>
        <a:defRPr sz="1350" kern="1200">
          <a:solidFill>
            <a:srgbClr val="4D4D4D"/>
          </a:solidFill>
          <a:latin typeface="+mn-lt"/>
          <a:ea typeface="+mn-ea"/>
          <a:cs typeface="+mn-cs"/>
        </a:defRPr>
      </a:lvl3pPr>
      <a:lvl4pPr marL="810260" indent="-133985" algn="l" rtl="0" eaLnBrk="1" fontAlgn="base" hangingPunct="1">
        <a:spcBef>
          <a:spcPts val="225"/>
        </a:spcBef>
        <a:spcAft>
          <a:spcPts val="300"/>
        </a:spcAft>
        <a:buChar char="–"/>
        <a:defRPr sz="1350" kern="1200">
          <a:solidFill>
            <a:srgbClr val="4D4D4D"/>
          </a:solidFill>
          <a:latin typeface="+mn-lt"/>
          <a:ea typeface="+mn-ea"/>
          <a:cs typeface="+mn-cs"/>
        </a:defRPr>
      </a:lvl4pPr>
      <a:lvl5pPr marL="944880" indent="-133985" algn="l" rtl="0" eaLnBrk="1" fontAlgn="base" hangingPunct="1">
        <a:spcBef>
          <a:spcPts val="225"/>
        </a:spcBef>
        <a:spcAft>
          <a:spcPts val="300"/>
        </a:spcAft>
        <a:buChar char="»"/>
        <a:defRPr sz="1350" kern="1200">
          <a:solidFill>
            <a:srgbClr val="4D4D4D"/>
          </a:solidFill>
          <a:latin typeface="+mn-lt"/>
          <a:ea typeface="+mn-ea"/>
          <a:cs typeface="+mn-cs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E3127-B5A9-4646-B942-83E6A2228D02}" type="datetimeFigureOut">
              <a:rPr lang="zh-CN" altLang="en-US" smtClean="0"/>
              <a:t>2018-11-18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4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文本框 8200"/>
          <p:cNvSpPr txBox="1"/>
          <p:nvPr/>
        </p:nvSpPr>
        <p:spPr>
          <a:xfrm>
            <a:off x="3366965" y="161132"/>
            <a:ext cx="2797781" cy="553998"/>
          </a:xfrm>
          <a:prstGeom prst="rect">
            <a:avLst/>
          </a:prstGeom>
          <a:gradFill rotWithShape="1">
            <a:gsLst>
              <a:gs pos="0">
                <a:srgbClr val="FFFF99">
                  <a:alpha val="98000"/>
                </a:srgbClr>
              </a:gs>
              <a:gs pos="100000">
                <a:srgbClr val="FFFF99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/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600" b="1" noProof="1" smtClean="0">
                <a:solidFill>
                  <a:schemeClr val="accent4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课</a:t>
            </a:r>
            <a:r>
              <a:rPr lang="zh-CN" altLang="en-US" sz="3600" b="1" noProof="1">
                <a:solidFill>
                  <a:schemeClr val="accent4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前</a:t>
            </a:r>
            <a:r>
              <a:rPr lang="zh-CN" altLang="en-US" sz="3600" b="1" noProof="1" smtClean="0">
                <a:solidFill>
                  <a:schemeClr val="accent4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预习</a:t>
            </a:r>
            <a:endParaRPr lang="zh-CN" altLang="en-US" sz="3600" b="0" noProof="1">
              <a:solidFill>
                <a:schemeClr val="accent4">
                  <a:lumMod val="50000"/>
                </a:schemeClr>
              </a:solidFill>
              <a:effectLst>
                <a:outerShdw blurRad="38100" dist="38100" dir="2700000">
                  <a:srgbClr val="FFFFFF"/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202" name="文本框 8201"/>
          <p:cNvSpPr txBox="1"/>
          <p:nvPr/>
        </p:nvSpPr>
        <p:spPr>
          <a:xfrm>
            <a:off x="539552" y="715130"/>
            <a:ext cx="7640017" cy="3662541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800" b="1" noProof="1" smtClean="0">
                <a:solidFill>
                  <a:schemeClr val="accent4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1.</a:t>
            </a:r>
            <a:r>
              <a:rPr lang="zh-CN" altLang="en-US" sz="2800" b="1" noProof="1" smtClean="0">
                <a:solidFill>
                  <a:schemeClr val="accent4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名词解释：复阻抗、阻抗模、阻抗角、视在功率、功率因数、功率因数角、无功补偿。</a:t>
            </a:r>
            <a:endParaRPr lang="en-US" altLang="zh-CN" sz="2800" b="1" noProof="1">
              <a:solidFill>
                <a:schemeClr val="accent4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800" b="1" noProof="1" smtClean="0">
                <a:solidFill>
                  <a:schemeClr val="accent4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2.</a:t>
            </a:r>
            <a:r>
              <a:rPr lang="zh-CN" altLang="en-US" sz="2800" b="1" noProof="1">
                <a:solidFill>
                  <a:schemeClr val="accent4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正弦交流电路</a:t>
            </a:r>
            <a:r>
              <a:rPr lang="zh-CN" altLang="en-US" sz="2800" b="1" noProof="1" smtClean="0">
                <a:solidFill>
                  <a:schemeClr val="accent4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中电压、电流的大小和相位关系与什么因素有关？</a:t>
            </a:r>
            <a:endParaRPr lang="en-US" altLang="zh-CN" sz="2800" b="1" noProof="1" smtClean="0">
              <a:solidFill>
                <a:schemeClr val="accent4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800" b="1" noProof="1" smtClean="0">
                <a:solidFill>
                  <a:schemeClr val="accent4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3.</a:t>
            </a:r>
            <a:r>
              <a:rPr lang="zh-CN" altLang="en-US" sz="2800" b="1" noProof="1">
                <a:solidFill>
                  <a:schemeClr val="accent4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正弦交流电路</a:t>
            </a:r>
            <a:r>
              <a:rPr lang="zh-CN" altLang="en-US" sz="2800" b="1" noProof="1" smtClean="0">
                <a:solidFill>
                  <a:schemeClr val="accent4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中的功率分配与什么因素有关？</a:t>
            </a:r>
            <a:endParaRPr lang="en-US" altLang="zh-CN" sz="2800" b="1" noProof="1">
              <a:solidFill>
                <a:schemeClr val="accent4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" name="AutoShape 4" descr="科普：几分钟看懂串联电路与电阻，电子入门知识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AutoShape 2" descr="http://img1.imgtn.bdimg.com/it/u=4187562126,3699752537&amp;fm=26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AutoShape 4" descr="http://img1.imgtn.bdimg.com/it/u=4187562126,3699752537&amp;fm=26&amp;gp=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6" descr="http://img1.imgtn.bdimg.com/it/u=4187562126,3699752537&amp;fm=26&amp;gp=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27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animBg="1"/>
      <p:bldP spid="82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文本框 8201"/>
          <p:cNvSpPr txBox="1"/>
          <p:nvPr/>
        </p:nvSpPr>
        <p:spPr>
          <a:xfrm>
            <a:off x="539552" y="160337"/>
            <a:ext cx="7992888" cy="193899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800" b="1" noProof="1" smtClean="0">
                <a:solidFill>
                  <a:schemeClr val="accent4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4.</a:t>
            </a:r>
            <a:r>
              <a:rPr lang="zh-CN" altLang="en-US" sz="2800" b="1" noProof="1">
                <a:solidFill>
                  <a:schemeClr val="accent4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正弦交流电路中</a:t>
            </a:r>
            <a:r>
              <a:rPr lang="zh-CN" altLang="en-US" sz="2800" b="1" noProof="1" smtClean="0">
                <a:solidFill>
                  <a:schemeClr val="accent4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的存在提高有功功率，降低无功功率（即提高电能利用率）的实际问题，通常采用解决办法是</a:t>
            </a:r>
            <a:r>
              <a:rPr lang="zh-CN" altLang="en-US" sz="2800" b="1" noProof="1" smtClean="0">
                <a:solidFill>
                  <a:schemeClr val="accent4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什么，为什么？</a:t>
            </a:r>
            <a:endParaRPr lang="en-US" altLang="zh-CN" sz="2800" b="1" noProof="1">
              <a:solidFill>
                <a:schemeClr val="accent4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" name="AutoShape 4" descr="科普：几分钟看懂串联电路与电阻，电子入门知识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AutoShape 2" descr="http://img1.imgtn.bdimg.com/it/u=4187562126,3699752537&amp;fm=26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AutoShape 4" descr="http://img1.imgtn.bdimg.com/it/u=4187562126,3699752537&amp;fm=26&amp;gp=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6" descr="http://img1.imgtn.bdimg.com/it/u=4187562126,3699752537&amp;fm=26&amp;gp=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9" name="Picture 2" descr="C:\Users\Administrator\Desktop\无功补偿装置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448" y="2006724"/>
            <a:ext cx="4053096" cy="303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0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</p:bldLst>
  </p:timing>
</p:sld>
</file>

<file path=ppt/theme/theme1.xml><?xml version="1.0" encoding="utf-8"?>
<a:theme xmlns:a="http://schemas.openxmlformats.org/drawingml/2006/main" name="A000120141114A01PWBG">
  <a:themeElements>
    <a:clrScheme name="自定义 24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549E39"/>
      </a:accent1>
      <a:accent2>
        <a:srgbClr val="8AB833"/>
      </a:accent2>
      <a:accent3>
        <a:srgbClr val="4AB5C4"/>
      </a:accent3>
      <a:accent4>
        <a:srgbClr val="1EA66F"/>
      </a:accent4>
      <a:accent5>
        <a:srgbClr val="BA6906"/>
      </a:accent5>
      <a:accent6>
        <a:srgbClr val="0989B1"/>
      </a:accent6>
      <a:hlink>
        <a:srgbClr val="FFC000"/>
      </a:hlink>
      <a:folHlink>
        <a:srgbClr val="86A795"/>
      </a:folHlink>
    </a:clrScheme>
    <a:fontScheme name="自定义 15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2012</TotalTime>
  <Words>86</Words>
  <Application>Microsoft Office PowerPoint</Application>
  <PresentationFormat>全屏显示(16:9)</PresentationFormat>
  <Paragraphs>5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</vt:i4>
      </vt:variant>
    </vt:vector>
  </HeadingPairs>
  <TitlesOfParts>
    <vt:vector size="12" baseType="lpstr">
      <vt:lpstr>Arial</vt:lpstr>
      <vt:lpstr>宋体</vt:lpstr>
      <vt:lpstr>Wingdings 2</vt:lpstr>
      <vt:lpstr>微软雅黑</vt:lpstr>
      <vt:lpstr>Calibri</vt:lpstr>
      <vt:lpstr>隶书</vt:lpstr>
      <vt:lpstr>华文中宋</vt:lpstr>
      <vt:lpstr>黑体</vt:lpstr>
      <vt:lpstr>A000120141114A01PWBG</vt:lpstr>
      <vt:lpstr>自定义设计方案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kingpub</dc:creator>
  <cp:keywords>plus206</cp:keywords>
  <cp:lastModifiedBy>黄宇平</cp:lastModifiedBy>
  <cp:revision>1166</cp:revision>
  <dcterms:created xsi:type="dcterms:W3CDTF">2015-04-24T01:01:00Z</dcterms:created>
  <dcterms:modified xsi:type="dcterms:W3CDTF">2018-11-18T01:19:08Z</dcterms:modified>
  <cp:category>plus206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