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2"/>
  </p:sldMasterIdLst>
  <p:notesMasterIdLst>
    <p:notesMasterId r:id="rId5"/>
  </p:notesMasterIdLst>
  <p:sldIdLst>
    <p:sldId id="481" r:id="rId3"/>
    <p:sldId id="487" r:id="rId4"/>
  </p:sldIdLst>
  <p:sldSz cx="9144000" cy="5143500" type="screen16x9"/>
  <p:notesSz cx="6858000" cy="9144000"/>
  <p:embeddedFontLst>
    <p:embeddedFont>
      <p:font typeface="Wingdings 2" panose="05020102010507070707" pitchFamily="18" charset="2"/>
      <p:regular r:id="rId6"/>
    </p:embeddedFont>
    <p:embeddedFont>
      <p:font typeface="微软雅黑" panose="020B0503020204020204" pitchFamily="34" charset="-122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隶书" panose="02010509060101010101" pitchFamily="49" charset="-122"/>
      <p:regular r:id="rId13"/>
    </p:embeddedFont>
    <p:embeddedFont>
      <p:font typeface="华文中宋" panose="02010600040101010101" pitchFamily="2" charset="-122"/>
      <p:regular r:id="rId14"/>
    </p:embeddedFont>
    <p:embeddedFont>
      <p:font typeface="黑体" panose="02010609060101010101" pitchFamily="49" charset="-122"/>
      <p:regular r:id="rId15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3E01"/>
    <a:srgbClr val="9900CC"/>
    <a:srgbClr val="9954CC"/>
    <a:srgbClr val="9999FF"/>
    <a:srgbClr val="9966FF"/>
    <a:srgbClr val="9933FF"/>
    <a:srgbClr val="00FFFF"/>
    <a:srgbClr val="EAC5FF"/>
    <a:srgbClr val="A568D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4" autoAdjust="0"/>
    <p:restoredTop sz="94660"/>
  </p:normalViewPr>
  <p:slideViewPr>
    <p:cSldViewPr>
      <p:cViewPr>
        <p:scale>
          <a:sx n="125" d="100"/>
          <a:sy n="125" d="100"/>
        </p:scale>
        <p:origin x="-1416" y="-402"/>
      </p:cViewPr>
      <p:guideLst>
        <p:guide orient="horz" pos="1618"/>
        <p:guide pos="2845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fld id="{673B58EF-4ABD-40F4-ACA4-FE81D742E6DD}" type="datetimeFigureOut">
              <a:rPr lang="zh-CN" altLang="en-US" smtClean="0"/>
              <a:t>2018-9-19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fld id="{A11FC198-2D83-4DFC-8CDD-7D23AF44D411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83500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428625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7549" y="802257"/>
            <a:ext cx="4616330" cy="811961"/>
          </a:xfrm>
        </p:spPr>
        <p:txBody>
          <a:bodyPr/>
          <a:lstStyle>
            <a:lvl1pPr algn="ctr">
              <a:lnSpc>
                <a:spcPct val="110000"/>
              </a:lnSpc>
              <a:defRPr sz="27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noProof="0" dirty="0" smtClean="0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7549" y="1758373"/>
            <a:ext cx="4616330" cy="323850"/>
          </a:xfrm>
        </p:spPr>
        <p:txBody>
          <a:bodyPr/>
          <a:lstStyle>
            <a:lvl1pPr marL="0" indent="0" algn="ctr">
              <a:buFontTx/>
              <a:buNone/>
              <a:defRPr sz="13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zh-CN" altLang="en-US" noProof="0" dirty="0" smtClean="0"/>
              <a:t>单击此处编辑母版副标题样式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41E4-EC88-4A87-B30A-765C4508EABD}" type="datetimeFigureOut">
              <a:rPr lang="zh-CN" altLang="en-US" smtClean="0"/>
              <a:t>2018-9-19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32D5-73BA-4C37-98F8-D15CCDF1EE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898435" y="337309"/>
            <a:ext cx="828122" cy="449310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7443" y="337309"/>
            <a:ext cx="7328591" cy="4493108"/>
          </a:xfrm>
        </p:spPr>
        <p:txBody>
          <a:bodyPr vert="eaVert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41E4-EC88-4A87-B30A-765C4508EABD}" type="datetimeFigureOut">
              <a:rPr lang="zh-CN" altLang="en-US" smtClean="0"/>
              <a:t>2018-9-19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32D5-73BA-4C37-98F8-D15CCDF1EE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41E4-EC88-4A87-B30A-765C4508EABD}" type="datetimeFigureOut">
              <a:rPr lang="zh-CN" altLang="en-US" smtClean="0"/>
              <a:t>2018-9-19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32D5-73BA-4C37-98F8-D15CCDF1EEA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278606" y="251222"/>
            <a:ext cx="8586788" cy="4655344"/>
          </a:xfrm>
        </p:spPr>
        <p:txBody>
          <a:bodyPr/>
          <a:lstStyle>
            <a:lvl1pPr>
              <a:spcBef>
                <a:spcPts val="225"/>
              </a:spcBef>
              <a:spcAft>
                <a:spcPts val="300"/>
              </a:spcAft>
              <a:defRPr sz="1800">
                <a:solidFill>
                  <a:srgbClr val="000000"/>
                </a:solidFill>
              </a:defRPr>
            </a:lvl1pPr>
            <a:lvl2pPr marL="405130" indent="-134620">
              <a:spcBef>
                <a:spcPts val="225"/>
              </a:spcBef>
              <a:spcAft>
                <a:spcPts val="300"/>
              </a:spcAft>
              <a:buFont typeface="Arial" pitchFamily="34" charset="0"/>
              <a:buChar char="•"/>
              <a:defRPr sz="1500">
                <a:solidFill>
                  <a:srgbClr val="000000"/>
                </a:solidFill>
              </a:defRPr>
            </a:lvl2pPr>
            <a:lvl3pPr marL="540385" indent="-134620">
              <a:spcBef>
                <a:spcPts val="225"/>
              </a:spcBef>
              <a:spcAft>
                <a:spcPts val="300"/>
              </a:spcAft>
              <a:defRPr sz="1350">
                <a:solidFill>
                  <a:srgbClr val="000000"/>
                </a:solidFill>
              </a:defRPr>
            </a:lvl3pPr>
            <a:lvl4pPr marL="810260" indent="-134620">
              <a:spcBef>
                <a:spcPts val="225"/>
              </a:spcBef>
              <a:spcAft>
                <a:spcPts val="300"/>
              </a:spcAft>
              <a:defRPr sz="1350">
                <a:solidFill>
                  <a:srgbClr val="000000"/>
                </a:solidFill>
              </a:defRPr>
            </a:lvl4pPr>
            <a:lvl5pPr marL="1080135" indent="-134620">
              <a:spcBef>
                <a:spcPts val="225"/>
              </a:spcBef>
              <a:spcAft>
                <a:spcPts val="300"/>
              </a:spcAft>
              <a:defRPr sz="1350">
                <a:solidFill>
                  <a:srgbClr val="000000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3127-B5A9-4646-B942-83E6A2228D02}" type="datetimeFigureOut">
              <a:rPr lang="zh-CN" altLang="en-US" smtClean="0"/>
              <a:t>2018-9-19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8921-0E22-4983-BCCA-039E44C1A9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820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3127-B5A9-4646-B942-83E6A2228D02}" type="datetimeFigureOut">
              <a:rPr lang="zh-CN" altLang="en-US" smtClean="0"/>
              <a:t>2018-9-19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8921-0E22-4983-BCCA-039E44C1A9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3127-B5A9-4646-B942-83E6A2228D02}" type="datetimeFigureOut">
              <a:rPr lang="zh-CN" altLang="en-US" smtClean="0"/>
              <a:t>2018-9-19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8921-0E22-4983-BCCA-039E44C1A9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6783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3127-B5A9-4646-B942-83E6A2228D02}" type="datetimeFigureOut">
              <a:rPr lang="zh-CN" altLang="en-US" smtClean="0"/>
              <a:t>2018-9-19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8921-0E22-4983-BCCA-039E44C1A9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5174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3127-B5A9-4646-B942-83E6A2228D02}" type="datetimeFigureOut">
              <a:rPr lang="zh-CN" altLang="en-US" smtClean="0"/>
              <a:t>2018-9-19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8921-0E22-4983-BCCA-039E44C1A9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96250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3127-B5A9-4646-B942-83E6A2228D02}" type="datetimeFigureOut">
              <a:rPr lang="zh-CN" altLang="en-US" smtClean="0"/>
              <a:t>2018-9-19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8921-0E22-4983-BCCA-039E44C1A9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0647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3127-B5A9-4646-B942-83E6A2228D02}" type="datetimeFigureOut">
              <a:rPr lang="zh-CN" altLang="en-US" smtClean="0"/>
              <a:t>2018-9-19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8921-0E22-4983-BCCA-039E44C1A9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1578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8313" y="1501200"/>
            <a:ext cx="8218800" cy="3113100"/>
          </a:xfrm>
        </p:spPr>
        <p:txBody>
          <a:bodyPr lIns="0" tIns="0" rIns="0" bIns="0">
            <a:normAutofit/>
          </a:bodyPr>
          <a:lstStyle>
            <a:lvl1pPr marL="64135" indent="0">
              <a:buNone/>
              <a:defRPr sz="1800">
                <a:solidFill>
                  <a:srgbClr val="000000"/>
                </a:solidFill>
              </a:defRPr>
            </a:lvl1pPr>
            <a:lvl2pPr marL="267970" indent="0">
              <a:buFont typeface="Arial" pitchFamily="34" charset="0"/>
              <a:buNone/>
              <a:defRPr sz="1500">
                <a:solidFill>
                  <a:srgbClr val="000000"/>
                </a:solidFill>
              </a:defRPr>
            </a:lvl2pPr>
            <a:lvl3pPr marL="405130" indent="0">
              <a:buNone/>
              <a:defRPr>
                <a:solidFill>
                  <a:srgbClr val="000000"/>
                </a:solidFill>
              </a:defRPr>
            </a:lvl3pPr>
            <a:lvl4pPr marL="675005" indent="0">
              <a:buNone/>
              <a:defRPr>
                <a:solidFill>
                  <a:srgbClr val="000000"/>
                </a:solidFill>
              </a:defRPr>
            </a:lvl4pPr>
            <a:lvl5pPr marL="810260" indent="0">
              <a:buNone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grpSp>
        <p:nvGrpSpPr>
          <p:cNvPr id="7" name="组合 6"/>
          <p:cNvGrpSpPr/>
          <p:nvPr/>
        </p:nvGrpSpPr>
        <p:grpSpPr>
          <a:xfrm>
            <a:off x="468313" y="1161219"/>
            <a:ext cx="685799" cy="141684"/>
            <a:chOff x="826030" y="1528423"/>
            <a:chExt cx="914399" cy="188912"/>
          </a:xfrm>
        </p:grpSpPr>
        <p:sp>
          <p:nvSpPr>
            <p:cNvPr id="8" name="燕尾形 7"/>
            <p:cNvSpPr/>
            <p:nvPr/>
          </p:nvSpPr>
          <p:spPr>
            <a:xfrm>
              <a:off x="826030" y="1528423"/>
              <a:ext cx="201613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>
                <a:solidFill>
                  <a:schemeClr val="tx1"/>
                </a:solidFill>
              </a:endParaRPr>
            </a:p>
          </p:txBody>
        </p:sp>
        <p:sp>
          <p:nvSpPr>
            <p:cNvPr id="9" name="燕尾形 8"/>
            <p:cNvSpPr/>
            <p:nvPr/>
          </p:nvSpPr>
          <p:spPr>
            <a:xfrm>
              <a:off x="1003830" y="1528423"/>
              <a:ext cx="201613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>
                <a:solidFill>
                  <a:schemeClr val="tx1"/>
                </a:solidFill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1181630" y="1528423"/>
              <a:ext cx="201613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>
                <a:solidFill>
                  <a:schemeClr val="tx1"/>
                </a:solidFill>
              </a:endParaRPr>
            </a:p>
          </p:txBody>
        </p:sp>
        <p:sp>
          <p:nvSpPr>
            <p:cNvPr id="11" name="燕尾形 10"/>
            <p:cNvSpPr/>
            <p:nvPr/>
          </p:nvSpPr>
          <p:spPr>
            <a:xfrm>
              <a:off x="1361017" y="1528423"/>
              <a:ext cx="201612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>
                <a:solidFill>
                  <a:schemeClr val="tx1"/>
                </a:solidFill>
              </a:endParaRPr>
            </a:p>
          </p:txBody>
        </p:sp>
        <p:sp>
          <p:nvSpPr>
            <p:cNvPr id="12" name="燕尾形 11"/>
            <p:cNvSpPr/>
            <p:nvPr/>
          </p:nvSpPr>
          <p:spPr>
            <a:xfrm>
              <a:off x="1538817" y="1528423"/>
              <a:ext cx="201612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>
                <a:solidFill>
                  <a:schemeClr val="tx1"/>
                </a:solidFill>
              </a:endParaRPr>
            </a:p>
          </p:txBody>
        </p:sp>
      </p:grp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41E4-EC88-4A87-B30A-765C4508EABD}" type="datetimeFigureOut">
              <a:rPr lang="zh-CN" altLang="en-US" smtClean="0"/>
              <a:t>2018-9-19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32D5-73BA-4C37-98F8-D15CCDF1EE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3127-B5A9-4646-B942-83E6A2228D02}" type="datetimeFigureOut">
              <a:rPr lang="zh-CN" altLang="en-US" smtClean="0"/>
              <a:t>2018-9-19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8921-0E22-4983-BCCA-039E44C1A9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99868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3127-B5A9-4646-B942-83E6A2228D02}" type="datetimeFigureOut">
              <a:rPr lang="zh-CN" altLang="en-US" smtClean="0"/>
              <a:t>2018-9-19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8921-0E22-4983-BCCA-039E44C1A9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2571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3127-B5A9-4646-B942-83E6A2228D02}" type="datetimeFigureOut">
              <a:rPr lang="zh-CN" altLang="en-US" smtClean="0"/>
              <a:t>2018-9-19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8921-0E22-4983-BCCA-039E44C1A9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23226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3127-B5A9-4646-B942-83E6A2228D02}" type="datetimeFigureOut">
              <a:rPr lang="zh-CN" altLang="en-US" smtClean="0"/>
              <a:t>2018-9-19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8921-0E22-4983-BCCA-039E44C1A9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58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7300" y="2527200"/>
            <a:ext cx="4168800" cy="456300"/>
          </a:xfrm>
        </p:spPr>
        <p:txBody>
          <a:bodyPr anchor="ctr" anchorCtr="0">
            <a:normAutofit/>
          </a:bodyPr>
          <a:lstStyle>
            <a:lvl1pPr>
              <a:defRPr sz="195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7" name="标题 5"/>
          <p:cNvSpPr txBox="1"/>
          <p:nvPr/>
        </p:nvSpPr>
        <p:spPr>
          <a:xfrm>
            <a:off x="3238322" y="2527262"/>
            <a:ext cx="4169303" cy="457199"/>
          </a:xfrm>
          <a:prstGeom prst="roundRect">
            <a:avLst>
              <a:gd name="adj" fmla="val 50000"/>
            </a:avLst>
          </a:prstGeom>
          <a:noFill/>
          <a:ln w="127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7800000" scaled="0"/>
            </a:gradFill>
          </a:ln>
        </p:spPr>
        <p:txBody>
          <a:bodyPr vert="horz" lIns="68580" tIns="34290" rIns="68580" bIns="3429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baseline="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6600000" scaled="0"/>
                </a:gradFill>
                <a:latin typeface="幼圆" pitchFamily="49" charset="-122"/>
                <a:ea typeface="幼圆" pitchFamily="49" charset="-122"/>
                <a:cs typeface="+mj-cs"/>
              </a:defRPr>
            </a:lvl1pPr>
          </a:lstStyle>
          <a:p>
            <a:pPr>
              <a:defRPr/>
            </a:pPr>
            <a:endParaRPr lang="da-DK" altLang="zh-CN" sz="2100" dirty="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6600000" scaled="0"/>
              </a:gradFill>
              <a:latin typeface="+mn-lt"/>
              <a:ea typeface="+mj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41E4-EC88-4A87-B30A-765C4508EABD}" type="datetimeFigureOut">
              <a:rPr lang="zh-CN" altLang="en-US" smtClean="0"/>
              <a:t>2018-9-19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32D5-73BA-4C37-98F8-D15CCDF1EE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100" y="357188"/>
            <a:ext cx="8218486" cy="533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1203598"/>
            <a:ext cx="8218800" cy="1244700"/>
          </a:xfrm>
        </p:spPr>
        <p:txBody>
          <a:bodyPr lIns="0" tIns="0" rIns="0" bIns="0">
            <a:noAutofit/>
          </a:bodyPr>
          <a:lstStyle>
            <a:lvl1pPr marL="64135" indent="0">
              <a:spcBef>
                <a:spcPts val="75"/>
              </a:spcBef>
              <a:spcAft>
                <a:spcPts val="100"/>
              </a:spcAft>
              <a:buNone/>
              <a:defRPr sz="1800">
                <a:solidFill>
                  <a:srgbClr val="000000"/>
                </a:solidFill>
              </a:defRPr>
            </a:lvl1pPr>
            <a:lvl2pPr marL="267970" indent="0">
              <a:spcBef>
                <a:spcPts val="75"/>
              </a:spcBef>
              <a:spcAft>
                <a:spcPts val="100"/>
              </a:spcAft>
              <a:buFont typeface="Arial" pitchFamily="34" charset="0"/>
              <a:buNone/>
              <a:defRPr sz="1500">
                <a:solidFill>
                  <a:srgbClr val="000000"/>
                </a:solidFill>
              </a:defRPr>
            </a:lvl2pPr>
            <a:lvl3pPr marL="405130" indent="0">
              <a:spcBef>
                <a:spcPts val="75"/>
              </a:spcBef>
              <a:spcAft>
                <a:spcPts val="100"/>
              </a:spcAft>
              <a:buNone/>
              <a:defRPr sz="1350">
                <a:solidFill>
                  <a:srgbClr val="000000"/>
                </a:solidFill>
              </a:defRPr>
            </a:lvl3pPr>
            <a:lvl4pPr marL="675005" indent="0">
              <a:spcBef>
                <a:spcPts val="75"/>
              </a:spcBef>
              <a:spcAft>
                <a:spcPts val="100"/>
              </a:spcAft>
              <a:buNone/>
              <a:defRPr sz="1350">
                <a:solidFill>
                  <a:srgbClr val="000000"/>
                </a:solidFill>
              </a:defRPr>
            </a:lvl4pPr>
            <a:lvl5pPr marL="810260" indent="0">
              <a:spcBef>
                <a:spcPts val="75"/>
              </a:spcBef>
              <a:spcAft>
                <a:spcPts val="100"/>
              </a:spcAft>
              <a:buNone/>
              <a:defRPr sz="1350">
                <a:solidFill>
                  <a:srgbClr val="000000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100" y="3415282"/>
            <a:ext cx="8218800" cy="1244700"/>
          </a:xfrm>
        </p:spPr>
        <p:txBody>
          <a:bodyPr lIns="0" tIns="0" rIns="0" bIns="0">
            <a:noAutofit/>
          </a:bodyPr>
          <a:lstStyle>
            <a:lvl1pPr marL="64135" indent="0">
              <a:spcBef>
                <a:spcPts val="75"/>
              </a:spcBef>
              <a:spcAft>
                <a:spcPts val="100"/>
              </a:spcAft>
              <a:buNone/>
              <a:defRPr sz="1800">
                <a:solidFill>
                  <a:srgbClr val="000000"/>
                </a:solidFill>
              </a:defRPr>
            </a:lvl1pPr>
            <a:lvl2pPr marL="267970" indent="0">
              <a:spcBef>
                <a:spcPts val="75"/>
              </a:spcBef>
              <a:spcAft>
                <a:spcPts val="100"/>
              </a:spcAft>
              <a:buFont typeface="Arial" pitchFamily="34" charset="0"/>
              <a:buNone/>
              <a:defRPr sz="1500">
                <a:solidFill>
                  <a:srgbClr val="000000"/>
                </a:solidFill>
              </a:defRPr>
            </a:lvl2pPr>
            <a:lvl3pPr marL="405130" indent="0">
              <a:spcBef>
                <a:spcPts val="75"/>
              </a:spcBef>
              <a:spcAft>
                <a:spcPts val="100"/>
              </a:spcAft>
              <a:buNone/>
              <a:defRPr sz="1350">
                <a:solidFill>
                  <a:srgbClr val="000000"/>
                </a:solidFill>
              </a:defRPr>
            </a:lvl3pPr>
            <a:lvl4pPr marL="675005" indent="0">
              <a:spcBef>
                <a:spcPts val="75"/>
              </a:spcBef>
              <a:spcAft>
                <a:spcPts val="100"/>
              </a:spcAft>
              <a:buNone/>
              <a:defRPr sz="1350">
                <a:solidFill>
                  <a:srgbClr val="000000"/>
                </a:solidFill>
              </a:defRPr>
            </a:lvl4pPr>
            <a:lvl5pPr marL="810260" indent="0">
              <a:spcBef>
                <a:spcPts val="75"/>
              </a:spcBef>
              <a:spcAft>
                <a:spcPts val="100"/>
              </a:spcAft>
              <a:buNone/>
              <a:defRPr sz="1350">
                <a:solidFill>
                  <a:srgbClr val="000000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grpSp>
        <p:nvGrpSpPr>
          <p:cNvPr id="8" name="组合 7"/>
          <p:cNvGrpSpPr/>
          <p:nvPr/>
        </p:nvGrpSpPr>
        <p:grpSpPr>
          <a:xfrm>
            <a:off x="468313" y="987574"/>
            <a:ext cx="685799" cy="141684"/>
            <a:chOff x="826030" y="1528423"/>
            <a:chExt cx="914399" cy="188912"/>
          </a:xfrm>
        </p:grpSpPr>
        <p:sp>
          <p:nvSpPr>
            <p:cNvPr id="9" name="燕尾形 8"/>
            <p:cNvSpPr/>
            <p:nvPr/>
          </p:nvSpPr>
          <p:spPr>
            <a:xfrm>
              <a:off x="826030" y="1528423"/>
              <a:ext cx="201613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>
                <a:solidFill>
                  <a:schemeClr val="tx1"/>
                </a:solidFill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1003830" y="1528423"/>
              <a:ext cx="201613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>
                <a:solidFill>
                  <a:schemeClr val="tx1"/>
                </a:solidFill>
              </a:endParaRPr>
            </a:p>
          </p:txBody>
        </p:sp>
        <p:sp>
          <p:nvSpPr>
            <p:cNvPr id="11" name="燕尾形 10"/>
            <p:cNvSpPr/>
            <p:nvPr/>
          </p:nvSpPr>
          <p:spPr>
            <a:xfrm>
              <a:off x="1181630" y="1528423"/>
              <a:ext cx="201613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>
                <a:solidFill>
                  <a:schemeClr val="tx1"/>
                </a:solidFill>
              </a:endParaRPr>
            </a:p>
          </p:txBody>
        </p:sp>
        <p:sp>
          <p:nvSpPr>
            <p:cNvPr id="12" name="燕尾形 11"/>
            <p:cNvSpPr/>
            <p:nvPr/>
          </p:nvSpPr>
          <p:spPr>
            <a:xfrm>
              <a:off x="1361017" y="1528423"/>
              <a:ext cx="201612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>
                <a:solidFill>
                  <a:schemeClr val="tx1"/>
                </a:solidFill>
              </a:endParaRPr>
            </a:p>
          </p:txBody>
        </p:sp>
        <p:sp>
          <p:nvSpPr>
            <p:cNvPr id="13" name="燕尾形 12"/>
            <p:cNvSpPr/>
            <p:nvPr/>
          </p:nvSpPr>
          <p:spPr>
            <a:xfrm>
              <a:off x="1538817" y="1528423"/>
              <a:ext cx="201612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68313" y="3189496"/>
            <a:ext cx="685799" cy="141684"/>
            <a:chOff x="725224" y="3754732"/>
            <a:chExt cx="914399" cy="188912"/>
          </a:xfrm>
        </p:grpSpPr>
        <p:sp>
          <p:nvSpPr>
            <p:cNvPr id="15" name="燕尾形 14"/>
            <p:cNvSpPr/>
            <p:nvPr/>
          </p:nvSpPr>
          <p:spPr>
            <a:xfrm>
              <a:off x="725224" y="3754732"/>
              <a:ext cx="201613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>
                <a:solidFill>
                  <a:schemeClr val="tx1"/>
                </a:solidFill>
              </a:endParaRPr>
            </a:p>
          </p:txBody>
        </p:sp>
        <p:sp>
          <p:nvSpPr>
            <p:cNvPr id="16" name="燕尾形 15"/>
            <p:cNvSpPr/>
            <p:nvPr/>
          </p:nvSpPr>
          <p:spPr>
            <a:xfrm>
              <a:off x="903024" y="3754732"/>
              <a:ext cx="201613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>
                <a:solidFill>
                  <a:schemeClr val="tx1"/>
                </a:solidFill>
              </a:endParaRPr>
            </a:p>
          </p:txBody>
        </p:sp>
        <p:sp>
          <p:nvSpPr>
            <p:cNvPr id="17" name="燕尾形 16"/>
            <p:cNvSpPr/>
            <p:nvPr/>
          </p:nvSpPr>
          <p:spPr>
            <a:xfrm>
              <a:off x="1080824" y="3754732"/>
              <a:ext cx="201613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>
                <a:solidFill>
                  <a:schemeClr val="tx1"/>
                </a:solidFill>
              </a:endParaRPr>
            </a:p>
          </p:txBody>
        </p:sp>
        <p:sp>
          <p:nvSpPr>
            <p:cNvPr id="18" name="燕尾形 17"/>
            <p:cNvSpPr/>
            <p:nvPr/>
          </p:nvSpPr>
          <p:spPr>
            <a:xfrm>
              <a:off x="1260211" y="3754732"/>
              <a:ext cx="201612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>
                <a:solidFill>
                  <a:schemeClr val="tx1"/>
                </a:solidFill>
              </a:endParaRPr>
            </a:p>
          </p:txBody>
        </p:sp>
        <p:sp>
          <p:nvSpPr>
            <p:cNvPr id="19" name="燕尾形 18"/>
            <p:cNvSpPr/>
            <p:nvPr/>
          </p:nvSpPr>
          <p:spPr>
            <a:xfrm>
              <a:off x="1438011" y="3754732"/>
              <a:ext cx="201612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>
                <a:solidFill>
                  <a:schemeClr val="tx1"/>
                </a:solidFill>
              </a:endParaRPr>
            </a:p>
          </p:txBody>
        </p:sp>
      </p:grp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41E4-EC88-4A87-B30A-765C4508EABD}" type="datetimeFigureOut">
              <a:rPr lang="zh-CN" altLang="en-US" smtClean="0"/>
              <a:t>2018-9-19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32D5-73BA-4C37-98F8-D15CCDF1EE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41E4-EC88-4A87-B30A-765C4508EABD}" type="datetimeFigureOut">
              <a:rPr lang="zh-CN" altLang="en-US" smtClean="0"/>
              <a:t>2018-9-19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32D5-73BA-4C37-98F8-D15CCDF1EE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669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3845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41E4-EC88-4A87-B30A-765C4508EABD}" type="datetimeFigureOut">
              <a:rPr lang="zh-CN" altLang="en-US" smtClean="0"/>
              <a:t>2018-9-19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32D5-73BA-4C37-98F8-D15CCDF1EE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628900" y="1491916"/>
            <a:ext cx="3886201" cy="1672640"/>
          </a:xfrm>
        </p:spPr>
        <p:txBody>
          <a:bodyPr/>
          <a:lstStyle>
            <a:lvl1pPr algn="ctr">
              <a:defRPr sz="4950"/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76B9C84-08AA-4DD6-A5EC-EE58C24DC290}" type="datetimeFigureOut">
              <a:rPr lang="zh-CN" altLang="en-US" smtClean="0"/>
              <a:t>2018-9-19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2D60E34-2897-4D3E-92A0-8765A62FD2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41E4-EC88-4A87-B30A-765C4508EABD}" type="datetimeFigureOut">
              <a:rPr lang="zh-CN" altLang="en-US" smtClean="0"/>
              <a:t>2018-9-19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32D5-73BA-4C37-98F8-D15CCDF1EE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22300" y="3302100"/>
            <a:ext cx="5127300" cy="361800"/>
          </a:xfrm>
        </p:spPr>
        <p:txBody>
          <a:bodyPr lIns="0" tIns="0" rIns="0" bIns="0" anchor="ctr" anchorCtr="0">
            <a:normAutofit/>
          </a:bodyPr>
          <a:lstStyle>
            <a:lvl1pPr>
              <a:defRPr sz="21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79100" y="626400"/>
            <a:ext cx="5192100" cy="2511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030400" y="3828600"/>
            <a:ext cx="5119200" cy="8181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cxnSp>
        <p:nvCxnSpPr>
          <p:cNvPr id="8" name="直接连接符 7"/>
          <p:cNvCxnSpPr/>
          <p:nvPr/>
        </p:nvCxnSpPr>
        <p:spPr bwMode="auto">
          <a:xfrm>
            <a:off x="2031206" y="3734991"/>
            <a:ext cx="51196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41E4-EC88-4A87-B30A-765C4508EABD}" type="datetimeFigureOut">
              <a:rPr lang="zh-CN" altLang="en-US" smtClean="0"/>
              <a:t>2018-9-19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32D5-73BA-4C37-98F8-D15CCDF1EE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428625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847545"/>
            <a:ext cx="9144000" cy="4295955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5" y="357188"/>
            <a:ext cx="8218486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059657"/>
            <a:ext cx="8218487" cy="3556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441E4-EC88-4A87-B30A-765C4508EABD}" type="datetimeFigureOut">
              <a:rPr lang="zh-CN" altLang="en-US" smtClean="0"/>
              <a:t>2018-9-19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932D5-73BA-4C37-98F8-D15CCDF1EE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1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itchFamily="34" charset="0"/>
          <a:ea typeface="华文中宋" pitchFamily="2" charset="-122"/>
          <a:cs typeface="宋体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itchFamily="34" charset="0"/>
          <a:ea typeface="华文中宋" pitchFamily="2" charset="-122"/>
          <a:cs typeface="宋体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itchFamily="34" charset="0"/>
          <a:ea typeface="华文中宋" pitchFamily="2" charset="-122"/>
          <a:cs typeface="宋体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itchFamily="34" charset="0"/>
          <a:ea typeface="华文中宋" pitchFamily="2" charset="-122"/>
          <a:cs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pitchFamily="34" charset="0"/>
          <a:ea typeface="华文中宋" pitchFamily="2" charset="-122"/>
          <a:cs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pitchFamily="34" charset="0"/>
          <a:ea typeface="华文中宋" pitchFamily="2" charset="-122"/>
          <a:cs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pitchFamily="34" charset="0"/>
          <a:ea typeface="华文中宋" pitchFamily="2" charset="-122"/>
          <a:cs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pitchFamily="34" charset="0"/>
          <a:ea typeface="华文中宋" pitchFamily="2" charset="-122"/>
          <a:cs typeface="宋体" pitchFamily="2" charset="-122"/>
        </a:defRPr>
      </a:lvl9pPr>
    </p:titleStyle>
    <p:bodyStyle>
      <a:lvl1pPr marL="257175" indent="-192405" algn="l" rtl="0" eaLnBrk="1" fontAlgn="base" hangingPunct="1">
        <a:spcBef>
          <a:spcPts val="225"/>
        </a:spcBef>
        <a:spcAft>
          <a:spcPts val="300"/>
        </a:spcAft>
        <a:buClr>
          <a:schemeClr val="accent1"/>
        </a:buClr>
        <a:buSzPct val="80000"/>
        <a:buFont typeface="Wingdings 2" pitchFamily="18" charset="2"/>
        <a:buChar char="Õ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05130" indent="-133985" algn="l" rtl="0" eaLnBrk="1" fontAlgn="base" hangingPunct="1">
        <a:spcBef>
          <a:spcPts val="225"/>
        </a:spcBef>
        <a:spcAft>
          <a:spcPts val="300"/>
        </a:spcAft>
        <a:buFont typeface="Arial" pitchFamily="34" charset="0"/>
        <a:buChar char="•"/>
        <a:defRPr sz="1500" kern="1200">
          <a:solidFill>
            <a:srgbClr val="4D4D4D"/>
          </a:solidFill>
          <a:latin typeface="+mn-lt"/>
          <a:ea typeface="+mn-ea"/>
          <a:cs typeface="+mn-cs"/>
        </a:defRPr>
      </a:lvl2pPr>
      <a:lvl3pPr marL="540385" indent="-133985" algn="l" rtl="0" eaLnBrk="1" fontAlgn="base" hangingPunct="1">
        <a:spcBef>
          <a:spcPts val="225"/>
        </a:spcBef>
        <a:spcAft>
          <a:spcPts val="300"/>
        </a:spcAft>
        <a:buChar char="•"/>
        <a:defRPr sz="1350" kern="1200">
          <a:solidFill>
            <a:srgbClr val="4D4D4D"/>
          </a:solidFill>
          <a:latin typeface="+mn-lt"/>
          <a:ea typeface="+mn-ea"/>
          <a:cs typeface="+mn-cs"/>
        </a:defRPr>
      </a:lvl3pPr>
      <a:lvl4pPr marL="810260" indent="-133985" algn="l" rtl="0" eaLnBrk="1" fontAlgn="base" hangingPunct="1">
        <a:spcBef>
          <a:spcPts val="225"/>
        </a:spcBef>
        <a:spcAft>
          <a:spcPts val="300"/>
        </a:spcAft>
        <a:buChar char="–"/>
        <a:defRPr sz="1350" kern="1200">
          <a:solidFill>
            <a:srgbClr val="4D4D4D"/>
          </a:solidFill>
          <a:latin typeface="+mn-lt"/>
          <a:ea typeface="+mn-ea"/>
          <a:cs typeface="+mn-cs"/>
        </a:defRPr>
      </a:lvl4pPr>
      <a:lvl5pPr marL="944880" indent="-133985" algn="l" rtl="0" eaLnBrk="1" fontAlgn="base" hangingPunct="1">
        <a:spcBef>
          <a:spcPts val="225"/>
        </a:spcBef>
        <a:spcAft>
          <a:spcPts val="300"/>
        </a:spcAft>
        <a:buChar char="»"/>
        <a:defRPr sz="1350" kern="1200">
          <a:solidFill>
            <a:srgbClr val="4D4D4D"/>
          </a:solidFill>
          <a:latin typeface="+mn-lt"/>
          <a:ea typeface="+mn-ea"/>
          <a:cs typeface="+mn-cs"/>
        </a:defRPr>
      </a:lvl5pPr>
      <a:lvl6pPr marL="1885950" indent="-170815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0815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0815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0815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E3127-B5A9-4646-B942-83E6A2228D02}" type="datetimeFigureOut">
              <a:rPr lang="zh-CN" altLang="en-US" smtClean="0"/>
              <a:t>2018-9-19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F8921-0E22-4983-BCCA-039E44C1A9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745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文本框 8200"/>
          <p:cNvSpPr txBox="1"/>
          <p:nvPr/>
        </p:nvSpPr>
        <p:spPr>
          <a:xfrm>
            <a:off x="1331640" y="160338"/>
            <a:ext cx="2797781" cy="553998"/>
          </a:xfrm>
          <a:prstGeom prst="rect">
            <a:avLst/>
          </a:prstGeom>
          <a:gradFill rotWithShape="1">
            <a:gsLst>
              <a:gs pos="0">
                <a:srgbClr val="FFFF99">
                  <a:alpha val="98000"/>
                </a:srgbClr>
              </a:gs>
              <a:gs pos="100000">
                <a:srgbClr val="FFFF99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/>
          </a:ln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3600" b="1" noProof="1" smtClean="0">
                <a:solidFill>
                  <a:schemeClr val="accent4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课</a:t>
            </a:r>
            <a:r>
              <a:rPr lang="zh-CN" altLang="en-US" sz="3600" b="1" noProof="1">
                <a:solidFill>
                  <a:schemeClr val="accent4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前</a:t>
            </a:r>
            <a:r>
              <a:rPr lang="zh-CN" altLang="en-US" sz="3600" b="1" noProof="1" smtClean="0">
                <a:solidFill>
                  <a:schemeClr val="accent4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预习</a:t>
            </a:r>
            <a:endParaRPr lang="zh-CN" altLang="en-US" sz="3600" b="0" noProof="1">
              <a:solidFill>
                <a:schemeClr val="accent4">
                  <a:lumMod val="50000"/>
                </a:schemeClr>
              </a:solidFill>
              <a:effectLst>
                <a:outerShdw blurRad="38100" dist="38100" dir="2700000">
                  <a:srgbClr val="FFFFFF"/>
                </a:outerShdw>
              </a:effectLst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8202" name="文本框 8201"/>
          <p:cNvSpPr txBox="1"/>
          <p:nvPr/>
        </p:nvSpPr>
        <p:spPr>
          <a:xfrm>
            <a:off x="460375" y="712392"/>
            <a:ext cx="4866431" cy="387798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zh-CN" sz="2800" b="1" noProof="1" smtClean="0">
                <a:solidFill>
                  <a:schemeClr val="accent4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1.</a:t>
            </a:r>
            <a:r>
              <a:rPr lang="zh-CN" altLang="en-US" sz="2800" b="1" noProof="1" smtClean="0">
                <a:solidFill>
                  <a:schemeClr val="accent4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这是日常接触较多的手机充电器、电脑主机电源电路，它为我们的手机和电脑提供了稳定的电压和电流，大家对电路板上的元器件了解多少，这些元器件各起到什么作用？</a:t>
            </a:r>
            <a:endParaRPr lang="zh-CN" altLang="en-US" sz="2800" b="1" noProof="1">
              <a:solidFill>
                <a:schemeClr val="accent4">
                  <a:lumMod val="50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" name="AutoShape 4" descr="科普：几分钟看懂串联电路与电阻，电子入门知识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26" name="Picture 2" descr="F:\二零一八年\2018年春季学期\讲授课程\电子技术\教案\手机充电器实物图.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5486"/>
            <a:ext cx="3693761" cy="234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二零一八年\2018年春季学期\讲授课程\电子技术\教案\电脑主机电源实物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39440"/>
            <a:ext cx="3693760" cy="239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27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 animBg="1"/>
      <p:bldP spid="820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文本框 8201"/>
          <p:cNvSpPr txBox="1"/>
          <p:nvPr/>
        </p:nvSpPr>
        <p:spPr>
          <a:xfrm>
            <a:off x="1015777" y="987574"/>
            <a:ext cx="6991350" cy="2585323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noProof="1" smtClean="0">
                <a:solidFill>
                  <a:schemeClr val="accent4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2.</a:t>
            </a:r>
            <a:r>
              <a:rPr lang="zh-CN" altLang="en-US" sz="2800" b="1" noProof="1" smtClean="0">
                <a:solidFill>
                  <a:schemeClr val="accent4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试举例日常生活中接触到的电阻、电感、电容元件各有哪些？</a:t>
            </a:r>
            <a:endParaRPr lang="en-US" altLang="zh-CN" sz="2800" b="1" noProof="1" smtClean="0">
              <a:solidFill>
                <a:schemeClr val="accent4">
                  <a:lumMod val="50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noProof="1" smtClean="0">
                <a:solidFill>
                  <a:schemeClr val="accent4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3.</a:t>
            </a:r>
            <a:r>
              <a:rPr lang="zh-CN" altLang="en-US" sz="2800" b="1" noProof="1" smtClean="0">
                <a:solidFill>
                  <a:schemeClr val="accent4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电阻</a:t>
            </a:r>
            <a:r>
              <a:rPr lang="zh-CN" altLang="en-US" sz="2800" b="1" noProof="1">
                <a:solidFill>
                  <a:schemeClr val="accent4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、电感、电容元件元件</a:t>
            </a:r>
            <a:r>
              <a:rPr lang="zh-CN" altLang="en-US" sz="2800" b="1" noProof="1" smtClean="0">
                <a:solidFill>
                  <a:schemeClr val="accent4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都各有</a:t>
            </a:r>
            <a:r>
              <a:rPr lang="zh-CN" altLang="en-US" sz="2800" b="1" noProof="1">
                <a:solidFill>
                  <a:schemeClr val="accent4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什么作用？</a:t>
            </a:r>
            <a:endParaRPr lang="zh-CN" altLang="en-US" sz="2800" b="1" dirty="0">
              <a:solidFill>
                <a:schemeClr val="accent4">
                  <a:lumMod val="50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0849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/>
    </p:bldLst>
  </p:timing>
</p:sld>
</file>

<file path=ppt/theme/theme1.xml><?xml version="1.0" encoding="utf-8"?>
<a:theme xmlns:a="http://schemas.openxmlformats.org/drawingml/2006/main" name="A000120141114A01PWBG">
  <a:themeElements>
    <a:clrScheme name="自定义 242">
      <a:dk1>
        <a:srgbClr val="5F5F5F"/>
      </a:dk1>
      <a:lt1>
        <a:sysClr val="window" lastClr="FFFFFF"/>
      </a:lt1>
      <a:dk2>
        <a:srgbClr val="4D4D4D"/>
      </a:dk2>
      <a:lt2>
        <a:srgbClr val="FFFFFF"/>
      </a:lt2>
      <a:accent1>
        <a:srgbClr val="549E39"/>
      </a:accent1>
      <a:accent2>
        <a:srgbClr val="8AB833"/>
      </a:accent2>
      <a:accent3>
        <a:srgbClr val="4AB5C4"/>
      </a:accent3>
      <a:accent4>
        <a:srgbClr val="1EA66F"/>
      </a:accent4>
      <a:accent5>
        <a:srgbClr val="BA6906"/>
      </a:accent5>
      <a:accent6>
        <a:srgbClr val="0989B1"/>
      </a:accent6>
      <a:hlink>
        <a:srgbClr val="FFC000"/>
      </a:hlink>
      <a:folHlink>
        <a:srgbClr val="86A795"/>
      </a:folHlink>
    </a:clrScheme>
    <a:fontScheme name="自定义 15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1594</TotalTime>
  <Words>85</Words>
  <Application>Microsoft Office PowerPoint</Application>
  <PresentationFormat>全屏显示(16:9)</PresentationFormat>
  <Paragraphs>4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</vt:i4>
      </vt:variant>
    </vt:vector>
  </HeadingPairs>
  <TitlesOfParts>
    <vt:vector size="12" baseType="lpstr">
      <vt:lpstr>Arial</vt:lpstr>
      <vt:lpstr>宋体</vt:lpstr>
      <vt:lpstr>Wingdings 2</vt:lpstr>
      <vt:lpstr>微软雅黑</vt:lpstr>
      <vt:lpstr>Calibri</vt:lpstr>
      <vt:lpstr>隶书</vt:lpstr>
      <vt:lpstr>华文中宋</vt:lpstr>
      <vt:lpstr>黑体</vt:lpstr>
      <vt:lpstr>A000120141114A01PWBG</vt:lpstr>
      <vt:lpstr>自定义设计方案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>kingpub</dc:creator>
  <cp:keywords>plus206</cp:keywords>
  <cp:lastModifiedBy>黄宇平</cp:lastModifiedBy>
  <cp:revision>1135</cp:revision>
  <dcterms:created xsi:type="dcterms:W3CDTF">2015-04-24T01:01:00Z</dcterms:created>
  <dcterms:modified xsi:type="dcterms:W3CDTF">2018-09-19T09:38:00Z</dcterms:modified>
  <cp:category>plus206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2052-10.1.0.5603</vt:lpwstr>
  </property>
</Properties>
</file>