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notesMasterIdLst>
    <p:notesMasterId r:id="rId5"/>
  </p:notesMasterIdLst>
  <p:sldIdLst>
    <p:sldId id="467" r:id="rId3"/>
    <p:sldId id="468" r:id="rId4"/>
  </p:sldIdLst>
  <p:sldSz cx="9144000" cy="5143500" type="screen16x9"/>
  <p:notesSz cx="6858000" cy="9144000"/>
  <p:embeddedFontLst>
    <p:embeddedFont>
      <p:font typeface="微软雅黑" pitchFamily="34" charset="-122"/>
      <p:regular r:id="rId6"/>
      <p:bold r:id="rId7"/>
    </p:embeddedFont>
    <p:embeddedFont>
      <p:font typeface="Wingdings 2" pitchFamily="18" charset="2"/>
      <p:regular r:id="rId8"/>
    </p:embeddedFont>
    <p:embeddedFont>
      <p:font typeface="华文中宋" pitchFamily="2" charset="-122"/>
      <p:regular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黑体" pitchFamily="2" charset="-122"/>
      <p:regular r:id="rId14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3E01"/>
    <a:srgbClr val="9900CC"/>
    <a:srgbClr val="9954CC"/>
    <a:srgbClr val="9999FF"/>
    <a:srgbClr val="9966FF"/>
    <a:srgbClr val="9933FF"/>
    <a:srgbClr val="00FFFF"/>
    <a:srgbClr val="EAC5FF"/>
    <a:srgbClr val="A568D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4" autoAdjust="0"/>
    <p:restoredTop sz="94660"/>
  </p:normalViewPr>
  <p:slideViewPr>
    <p:cSldViewPr>
      <p:cViewPr varScale="1">
        <p:scale>
          <a:sx n="88" d="100"/>
          <a:sy n="88" d="100"/>
        </p:scale>
        <p:origin x="-126" y="-120"/>
      </p:cViewPr>
      <p:guideLst>
        <p:guide orient="horz" pos="1618"/>
        <p:guide pos="2845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t>2017-6-11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3500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428625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7549" y="802257"/>
            <a:ext cx="4616330" cy="811961"/>
          </a:xfrm>
        </p:spPr>
        <p:txBody>
          <a:bodyPr/>
          <a:lstStyle>
            <a:lvl1pPr algn="ctr">
              <a:lnSpc>
                <a:spcPct val="110000"/>
              </a:lnSpc>
              <a:defRPr sz="27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7549" y="1758373"/>
            <a:ext cx="4616330" cy="323850"/>
          </a:xfrm>
        </p:spPr>
        <p:txBody>
          <a:bodyPr/>
          <a:lstStyle>
            <a:lvl1pPr marL="0" indent="0" algn="ctr">
              <a:buFontTx/>
              <a:buNone/>
              <a:defRPr sz="13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 noProof="0" dirty="0" smtClean="0"/>
              <a:t>单击此处编辑母版副标题样式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2017-6-11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898435" y="337309"/>
            <a:ext cx="828122" cy="449310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7443" y="337309"/>
            <a:ext cx="7328591" cy="4493108"/>
          </a:xfrm>
        </p:spPr>
        <p:txBody>
          <a:bodyPr vert="eaVert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2017-6-11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2017-6-11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278606" y="251222"/>
            <a:ext cx="8586788" cy="4655344"/>
          </a:xfrm>
        </p:spPr>
        <p:txBody>
          <a:bodyPr/>
          <a:lstStyle>
            <a:lvl1pPr>
              <a:spcBef>
                <a:spcPts val="225"/>
              </a:spcBef>
              <a:spcAft>
                <a:spcPts val="300"/>
              </a:spcAft>
              <a:defRPr sz="1800">
                <a:solidFill>
                  <a:srgbClr val="000000"/>
                </a:solidFill>
              </a:defRPr>
            </a:lvl1pPr>
            <a:lvl2pPr marL="405130" indent="-134620">
              <a:spcBef>
                <a:spcPts val="225"/>
              </a:spcBef>
              <a:spcAft>
                <a:spcPts val="300"/>
              </a:spcAft>
              <a:buFont typeface="Arial" pitchFamily="34" charset="0"/>
              <a:buChar char="•"/>
              <a:defRPr sz="1500">
                <a:solidFill>
                  <a:srgbClr val="000000"/>
                </a:solidFill>
              </a:defRPr>
            </a:lvl2pPr>
            <a:lvl3pPr marL="540385" indent="-134620">
              <a:spcBef>
                <a:spcPts val="225"/>
              </a:spcBef>
              <a:spcAft>
                <a:spcPts val="300"/>
              </a:spcAft>
              <a:defRPr sz="1350">
                <a:solidFill>
                  <a:srgbClr val="000000"/>
                </a:solidFill>
              </a:defRPr>
            </a:lvl3pPr>
            <a:lvl4pPr marL="810260" indent="-134620">
              <a:spcBef>
                <a:spcPts val="225"/>
              </a:spcBef>
              <a:spcAft>
                <a:spcPts val="300"/>
              </a:spcAft>
              <a:defRPr sz="1350">
                <a:solidFill>
                  <a:srgbClr val="000000"/>
                </a:solidFill>
              </a:defRPr>
            </a:lvl4pPr>
            <a:lvl5pPr marL="1080135" indent="-134620">
              <a:spcBef>
                <a:spcPts val="225"/>
              </a:spcBef>
              <a:spcAft>
                <a:spcPts val="300"/>
              </a:spcAft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2017-6-11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820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2017-6-11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2017-6-11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783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2017-6-11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174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2017-6-11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625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2017-6-11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64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2017-6-11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57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8313" y="1501200"/>
            <a:ext cx="8218800" cy="3113100"/>
          </a:xfrm>
        </p:spPr>
        <p:txBody>
          <a:bodyPr lIns="0" tIns="0" rIns="0" bIns="0">
            <a:normAutofit/>
          </a:bodyPr>
          <a:lstStyle>
            <a:lvl1pPr marL="64135" indent="0">
              <a:buNone/>
              <a:defRPr sz="1800">
                <a:solidFill>
                  <a:srgbClr val="000000"/>
                </a:solidFill>
              </a:defRPr>
            </a:lvl1pPr>
            <a:lvl2pPr marL="267970" indent="0">
              <a:buFont typeface="Arial" pitchFamily="34" charset="0"/>
              <a:buNone/>
              <a:defRPr sz="1500">
                <a:solidFill>
                  <a:srgbClr val="000000"/>
                </a:solidFill>
              </a:defRPr>
            </a:lvl2pPr>
            <a:lvl3pPr marL="405130" indent="0">
              <a:buNone/>
              <a:defRPr>
                <a:solidFill>
                  <a:srgbClr val="000000"/>
                </a:solidFill>
              </a:defRPr>
            </a:lvl3pPr>
            <a:lvl4pPr marL="675005" indent="0">
              <a:buNone/>
              <a:defRPr>
                <a:solidFill>
                  <a:srgbClr val="000000"/>
                </a:solidFill>
              </a:defRPr>
            </a:lvl4pPr>
            <a:lvl5pPr marL="810260" indent="0"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468313" y="1161219"/>
            <a:ext cx="685799" cy="141684"/>
            <a:chOff x="826030" y="1528423"/>
            <a:chExt cx="914399" cy="188912"/>
          </a:xfrm>
        </p:grpSpPr>
        <p:sp>
          <p:nvSpPr>
            <p:cNvPr id="8" name="燕尾形 7"/>
            <p:cNvSpPr/>
            <p:nvPr/>
          </p:nvSpPr>
          <p:spPr>
            <a:xfrm>
              <a:off x="826030" y="1528423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9" name="燕尾形 8"/>
            <p:cNvSpPr/>
            <p:nvPr/>
          </p:nvSpPr>
          <p:spPr>
            <a:xfrm>
              <a:off x="1003830" y="1528423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1181630" y="1528423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1361017" y="1528423"/>
              <a:ext cx="201612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2" name="燕尾形 11"/>
            <p:cNvSpPr/>
            <p:nvPr/>
          </p:nvSpPr>
          <p:spPr>
            <a:xfrm>
              <a:off x="1538817" y="1528423"/>
              <a:ext cx="201612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2017-6-11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2017-6-11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986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2017-6-11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571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2017-6-11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2322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2017-6-11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8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7300" y="2527200"/>
            <a:ext cx="4168800" cy="456300"/>
          </a:xfrm>
        </p:spPr>
        <p:txBody>
          <a:bodyPr anchor="ctr" anchorCtr="0">
            <a:normAutofit/>
          </a:bodyPr>
          <a:lstStyle>
            <a:lvl1pPr>
              <a:defRPr sz="195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标题 5"/>
          <p:cNvSpPr txBox="1"/>
          <p:nvPr/>
        </p:nvSpPr>
        <p:spPr>
          <a:xfrm>
            <a:off x="3238322" y="2527262"/>
            <a:ext cx="4169303" cy="457199"/>
          </a:xfrm>
          <a:prstGeom prst="roundRect">
            <a:avLst>
              <a:gd name="adj" fmla="val 50000"/>
            </a:avLst>
          </a:prstGeom>
          <a:noFill/>
          <a:ln w="127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7800000" scaled="0"/>
            </a:gradFill>
          </a:ln>
        </p:spPr>
        <p:txBody>
          <a:bodyPr vert="horz" lIns="68580" tIns="34290" rIns="68580" bIns="3429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6600000" scaled="0"/>
                </a:gradFill>
                <a:latin typeface="幼圆" pitchFamily="49" charset="-122"/>
                <a:ea typeface="幼圆" pitchFamily="49" charset="-122"/>
                <a:cs typeface="+mj-cs"/>
              </a:defRPr>
            </a:lvl1pPr>
          </a:lstStyle>
          <a:p>
            <a:pPr>
              <a:defRPr/>
            </a:pPr>
            <a:endParaRPr lang="da-DK" altLang="zh-CN" sz="2100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6600000" scaled="0"/>
              </a:gradFill>
              <a:latin typeface="+mn-lt"/>
              <a:ea typeface="+mj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2017-6-11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100" y="357188"/>
            <a:ext cx="8218486" cy="533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203598"/>
            <a:ext cx="8218800" cy="1244700"/>
          </a:xfrm>
        </p:spPr>
        <p:txBody>
          <a:bodyPr lIns="0" tIns="0" rIns="0" bIns="0">
            <a:noAutofit/>
          </a:bodyPr>
          <a:lstStyle>
            <a:lvl1pPr marL="64135" indent="0">
              <a:spcBef>
                <a:spcPts val="75"/>
              </a:spcBef>
              <a:spcAft>
                <a:spcPts val="100"/>
              </a:spcAft>
              <a:buNone/>
              <a:defRPr sz="1800">
                <a:solidFill>
                  <a:srgbClr val="000000"/>
                </a:solidFill>
              </a:defRPr>
            </a:lvl1pPr>
            <a:lvl2pPr marL="267970" indent="0">
              <a:spcBef>
                <a:spcPts val="75"/>
              </a:spcBef>
              <a:spcAft>
                <a:spcPts val="100"/>
              </a:spcAft>
              <a:buFont typeface="Arial" pitchFamily="34" charset="0"/>
              <a:buNone/>
              <a:defRPr sz="1500">
                <a:solidFill>
                  <a:srgbClr val="000000"/>
                </a:solidFill>
              </a:defRPr>
            </a:lvl2pPr>
            <a:lvl3pPr marL="405130" indent="0">
              <a:spcBef>
                <a:spcPts val="75"/>
              </a:spcBef>
              <a:spcAft>
                <a:spcPts val="100"/>
              </a:spcAft>
              <a:buNone/>
              <a:defRPr sz="1350">
                <a:solidFill>
                  <a:srgbClr val="000000"/>
                </a:solidFill>
              </a:defRPr>
            </a:lvl3pPr>
            <a:lvl4pPr marL="675005" indent="0">
              <a:spcBef>
                <a:spcPts val="75"/>
              </a:spcBef>
              <a:spcAft>
                <a:spcPts val="100"/>
              </a:spcAft>
              <a:buNone/>
              <a:defRPr sz="1350">
                <a:solidFill>
                  <a:srgbClr val="000000"/>
                </a:solidFill>
              </a:defRPr>
            </a:lvl4pPr>
            <a:lvl5pPr marL="810260" indent="0">
              <a:spcBef>
                <a:spcPts val="75"/>
              </a:spcBef>
              <a:spcAft>
                <a:spcPts val="100"/>
              </a:spcAft>
              <a:buNone/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100" y="3415282"/>
            <a:ext cx="8218800" cy="1244700"/>
          </a:xfrm>
        </p:spPr>
        <p:txBody>
          <a:bodyPr lIns="0" tIns="0" rIns="0" bIns="0">
            <a:noAutofit/>
          </a:bodyPr>
          <a:lstStyle>
            <a:lvl1pPr marL="64135" indent="0">
              <a:spcBef>
                <a:spcPts val="75"/>
              </a:spcBef>
              <a:spcAft>
                <a:spcPts val="100"/>
              </a:spcAft>
              <a:buNone/>
              <a:defRPr sz="1800">
                <a:solidFill>
                  <a:srgbClr val="000000"/>
                </a:solidFill>
              </a:defRPr>
            </a:lvl1pPr>
            <a:lvl2pPr marL="267970" indent="0">
              <a:spcBef>
                <a:spcPts val="75"/>
              </a:spcBef>
              <a:spcAft>
                <a:spcPts val="100"/>
              </a:spcAft>
              <a:buFont typeface="Arial" pitchFamily="34" charset="0"/>
              <a:buNone/>
              <a:defRPr sz="1500">
                <a:solidFill>
                  <a:srgbClr val="000000"/>
                </a:solidFill>
              </a:defRPr>
            </a:lvl2pPr>
            <a:lvl3pPr marL="405130" indent="0">
              <a:spcBef>
                <a:spcPts val="75"/>
              </a:spcBef>
              <a:spcAft>
                <a:spcPts val="100"/>
              </a:spcAft>
              <a:buNone/>
              <a:defRPr sz="1350">
                <a:solidFill>
                  <a:srgbClr val="000000"/>
                </a:solidFill>
              </a:defRPr>
            </a:lvl3pPr>
            <a:lvl4pPr marL="675005" indent="0">
              <a:spcBef>
                <a:spcPts val="75"/>
              </a:spcBef>
              <a:spcAft>
                <a:spcPts val="100"/>
              </a:spcAft>
              <a:buNone/>
              <a:defRPr sz="1350">
                <a:solidFill>
                  <a:srgbClr val="000000"/>
                </a:solidFill>
              </a:defRPr>
            </a:lvl4pPr>
            <a:lvl5pPr marL="810260" indent="0">
              <a:spcBef>
                <a:spcPts val="75"/>
              </a:spcBef>
              <a:spcAft>
                <a:spcPts val="100"/>
              </a:spcAft>
              <a:buNone/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468313" y="987574"/>
            <a:ext cx="685799" cy="141684"/>
            <a:chOff x="826030" y="1528423"/>
            <a:chExt cx="914399" cy="188912"/>
          </a:xfrm>
        </p:grpSpPr>
        <p:sp>
          <p:nvSpPr>
            <p:cNvPr id="9" name="燕尾形 8"/>
            <p:cNvSpPr/>
            <p:nvPr/>
          </p:nvSpPr>
          <p:spPr>
            <a:xfrm>
              <a:off x="826030" y="1528423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1003830" y="1528423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1181630" y="1528423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2" name="燕尾形 11"/>
            <p:cNvSpPr/>
            <p:nvPr/>
          </p:nvSpPr>
          <p:spPr>
            <a:xfrm>
              <a:off x="1361017" y="1528423"/>
              <a:ext cx="201612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3" name="燕尾形 12"/>
            <p:cNvSpPr/>
            <p:nvPr/>
          </p:nvSpPr>
          <p:spPr>
            <a:xfrm>
              <a:off x="1538817" y="1528423"/>
              <a:ext cx="201612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68313" y="3189496"/>
            <a:ext cx="685799" cy="141684"/>
            <a:chOff x="725224" y="3754732"/>
            <a:chExt cx="914399" cy="188912"/>
          </a:xfrm>
        </p:grpSpPr>
        <p:sp>
          <p:nvSpPr>
            <p:cNvPr id="15" name="燕尾形 14"/>
            <p:cNvSpPr/>
            <p:nvPr/>
          </p:nvSpPr>
          <p:spPr>
            <a:xfrm>
              <a:off x="725224" y="3754732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6" name="燕尾形 15"/>
            <p:cNvSpPr/>
            <p:nvPr/>
          </p:nvSpPr>
          <p:spPr>
            <a:xfrm>
              <a:off x="903024" y="3754732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7" name="燕尾形 16"/>
            <p:cNvSpPr/>
            <p:nvPr/>
          </p:nvSpPr>
          <p:spPr>
            <a:xfrm>
              <a:off x="1080824" y="3754732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8" name="燕尾形 17"/>
            <p:cNvSpPr/>
            <p:nvPr/>
          </p:nvSpPr>
          <p:spPr>
            <a:xfrm>
              <a:off x="1260211" y="3754732"/>
              <a:ext cx="201612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9" name="燕尾形 18"/>
            <p:cNvSpPr/>
            <p:nvPr/>
          </p:nvSpPr>
          <p:spPr>
            <a:xfrm>
              <a:off x="1438011" y="3754732"/>
              <a:ext cx="201612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</p:grp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2017-6-11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2017-6-11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669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845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2017-6-11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628900" y="1491916"/>
            <a:ext cx="3886201" cy="1672640"/>
          </a:xfrm>
        </p:spPr>
        <p:txBody>
          <a:bodyPr/>
          <a:lstStyle>
            <a:lvl1pPr algn="ctr">
              <a:defRPr sz="495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76B9C84-08AA-4DD6-A5EC-EE58C24DC290}" type="datetimeFigureOut">
              <a:rPr lang="zh-CN" altLang="en-US" smtClean="0"/>
              <a:t>2017-6-11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2D60E34-2897-4D3E-92A0-8765A62FD2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2017-6-11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22300" y="3302100"/>
            <a:ext cx="5127300" cy="361800"/>
          </a:xfrm>
        </p:spPr>
        <p:txBody>
          <a:bodyPr lIns="0" tIns="0" rIns="0" bIns="0" anchor="ctr" anchorCtr="0">
            <a:normAutofit/>
          </a:bodyPr>
          <a:lstStyle>
            <a:lvl1pPr>
              <a:defRPr sz="21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79100" y="626400"/>
            <a:ext cx="5192100" cy="2511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30400" y="3828600"/>
            <a:ext cx="5119200" cy="8181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cxnSp>
        <p:nvCxnSpPr>
          <p:cNvPr id="8" name="直接连接符 7"/>
          <p:cNvCxnSpPr/>
          <p:nvPr/>
        </p:nvCxnSpPr>
        <p:spPr bwMode="auto">
          <a:xfrm>
            <a:off x="2031206" y="3734991"/>
            <a:ext cx="51196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2017-6-11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428625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847545"/>
            <a:ext cx="9144000" cy="4295955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5" y="357188"/>
            <a:ext cx="8218486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059657"/>
            <a:ext cx="8218487" cy="355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441E4-EC88-4A87-B30A-765C4508EABD}" type="datetimeFigureOut">
              <a:rPr lang="zh-CN" altLang="en-US" smtClean="0"/>
              <a:t>2017-6-11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ea typeface="华文中宋" pitchFamily="2" charset="-122"/>
          <a:cs typeface="宋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ea typeface="华文中宋" pitchFamily="2" charset="-122"/>
          <a:cs typeface="宋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ea typeface="华文中宋" pitchFamily="2" charset="-122"/>
          <a:cs typeface="宋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ea typeface="华文中宋" pitchFamily="2" charset="-122"/>
          <a:cs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itchFamily="34" charset="0"/>
          <a:ea typeface="华文中宋" pitchFamily="2" charset="-122"/>
          <a:cs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itchFamily="34" charset="0"/>
          <a:ea typeface="华文中宋" pitchFamily="2" charset="-122"/>
          <a:cs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itchFamily="34" charset="0"/>
          <a:ea typeface="华文中宋" pitchFamily="2" charset="-122"/>
          <a:cs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itchFamily="34" charset="0"/>
          <a:ea typeface="华文中宋" pitchFamily="2" charset="-122"/>
          <a:cs typeface="宋体" pitchFamily="2" charset="-122"/>
        </a:defRPr>
      </a:lvl9pPr>
    </p:titleStyle>
    <p:bodyStyle>
      <a:lvl1pPr marL="257175" indent="-192405" algn="l" rtl="0" eaLnBrk="1" fontAlgn="base" hangingPunct="1">
        <a:spcBef>
          <a:spcPts val="225"/>
        </a:spcBef>
        <a:spcAft>
          <a:spcPts val="300"/>
        </a:spcAft>
        <a:buClr>
          <a:schemeClr val="accent1"/>
        </a:buClr>
        <a:buSzPct val="80000"/>
        <a:buFont typeface="Wingdings 2" pitchFamily="18" charset="2"/>
        <a:buChar char="Õ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05130" indent="-133985" algn="l" rtl="0" eaLnBrk="1" fontAlgn="base" hangingPunct="1">
        <a:spcBef>
          <a:spcPts val="225"/>
        </a:spcBef>
        <a:spcAft>
          <a:spcPts val="300"/>
        </a:spcAft>
        <a:buFont typeface="Arial" pitchFamily="34" charset="0"/>
        <a:buChar char="•"/>
        <a:defRPr sz="1500" kern="1200">
          <a:solidFill>
            <a:srgbClr val="4D4D4D"/>
          </a:solidFill>
          <a:latin typeface="+mn-lt"/>
          <a:ea typeface="+mn-ea"/>
          <a:cs typeface="+mn-cs"/>
        </a:defRPr>
      </a:lvl2pPr>
      <a:lvl3pPr marL="540385" indent="-133985" algn="l" rtl="0" eaLnBrk="1" fontAlgn="base" hangingPunct="1">
        <a:spcBef>
          <a:spcPts val="225"/>
        </a:spcBef>
        <a:spcAft>
          <a:spcPts val="300"/>
        </a:spcAft>
        <a:buChar char="•"/>
        <a:defRPr sz="1350" kern="1200">
          <a:solidFill>
            <a:srgbClr val="4D4D4D"/>
          </a:solidFill>
          <a:latin typeface="+mn-lt"/>
          <a:ea typeface="+mn-ea"/>
          <a:cs typeface="+mn-cs"/>
        </a:defRPr>
      </a:lvl3pPr>
      <a:lvl4pPr marL="810260" indent="-133985" algn="l" rtl="0" eaLnBrk="1" fontAlgn="base" hangingPunct="1">
        <a:spcBef>
          <a:spcPts val="225"/>
        </a:spcBef>
        <a:spcAft>
          <a:spcPts val="300"/>
        </a:spcAft>
        <a:buChar char="–"/>
        <a:defRPr sz="1350" kern="1200">
          <a:solidFill>
            <a:srgbClr val="4D4D4D"/>
          </a:solidFill>
          <a:latin typeface="+mn-lt"/>
          <a:ea typeface="+mn-ea"/>
          <a:cs typeface="+mn-cs"/>
        </a:defRPr>
      </a:lvl4pPr>
      <a:lvl5pPr marL="944880" indent="-133985" algn="l" rtl="0" eaLnBrk="1" fontAlgn="base" hangingPunct="1">
        <a:spcBef>
          <a:spcPts val="225"/>
        </a:spcBef>
        <a:spcAft>
          <a:spcPts val="300"/>
        </a:spcAft>
        <a:buChar char="»"/>
        <a:defRPr sz="1350" kern="1200">
          <a:solidFill>
            <a:srgbClr val="4D4D4D"/>
          </a:solidFill>
          <a:latin typeface="+mn-lt"/>
          <a:ea typeface="+mn-ea"/>
          <a:cs typeface="+mn-cs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E3127-B5A9-4646-B942-83E6A2228D02}" type="datetimeFigureOut">
              <a:rPr lang="zh-CN" altLang="en-US" smtClean="0"/>
              <a:t>2017-6-11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4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zh-CN" altLang="en-US" sz="2400" b="1" dirty="0" smtClean="0">
                <a:solidFill>
                  <a:srgbClr val="D43E01"/>
                </a:solidFill>
              </a:rPr>
              <a:t>课前学习（一）</a:t>
            </a:r>
            <a:endParaRPr lang="zh-CN" altLang="en-US" sz="2400" b="1" dirty="0">
              <a:solidFill>
                <a:srgbClr val="D43E0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9900CC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PLC</a:t>
            </a:r>
            <a:r>
              <a:rPr lang="zh-CN" altLang="en-US" b="1" dirty="0" smtClean="0">
                <a:solidFill>
                  <a:srgbClr val="9900CC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定时器指令有哪几种？我们之前用过了哪一种？</a:t>
            </a:r>
            <a:endParaRPr lang="en-US" altLang="zh-CN" b="1" dirty="0">
              <a:solidFill>
                <a:srgbClr val="9900CC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9900CC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</a:t>
            </a:r>
            <a:r>
              <a:rPr lang="en-US" altLang="zh-CN" b="1" dirty="0" smtClean="0">
                <a:solidFill>
                  <a:srgbClr val="9900CC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. </a:t>
            </a:r>
            <a:r>
              <a:rPr lang="zh-CN" altLang="en-US" b="1" dirty="0" smtClean="0">
                <a:solidFill>
                  <a:srgbClr val="9900CC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顺序功能图的图形、文字符号有哪些？编写的步骤是什么？请用我们之前做过的项目举一个例子说明。</a:t>
            </a:r>
            <a:endParaRPr lang="en-US" altLang="zh-CN" b="1" dirty="0" smtClean="0">
              <a:solidFill>
                <a:srgbClr val="9900CC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9900CC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3. </a:t>
            </a:r>
            <a:r>
              <a:rPr lang="zh-CN" altLang="en-US" b="1" dirty="0" smtClean="0">
                <a:solidFill>
                  <a:srgbClr val="9900CC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什么是行程开关？有什么功能？请到网上找</a:t>
            </a:r>
            <a:r>
              <a:rPr lang="en-US" altLang="zh-CN" b="1" dirty="0" smtClean="0">
                <a:solidFill>
                  <a:srgbClr val="9900CC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3</a:t>
            </a:r>
            <a:r>
              <a:rPr lang="zh-CN" altLang="en-US" b="1" dirty="0" smtClean="0">
                <a:solidFill>
                  <a:srgbClr val="9900CC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张不同的行程开关的图片。</a:t>
            </a:r>
            <a:endParaRPr lang="en-US" altLang="zh-CN" b="1" dirty="0" smtClean="0">
              <a:solidFill>
                <a:srgbClr val="9900CC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9900CC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4. </a:t>
            </a:r>
            <a:r>
              <a:rPr lang="zh-CN" altLang="en-US" b="1" dirty="0" smtClean="0">
                <a:solidFill>
                  <a:srgbClr val="9900CC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什么是子程序？它和主程序之间是什么关系？在主程序中能跳转去执行子程序吗？</a:t>
            </a:r>
            <a:endParaRPr lang="en-US" altLang="zh-CN" b="1" dirty="0">
              <a:solidFill>
                <a:srgbClr val="9900CC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449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zh-CN" altLang="en-US" sz="2400" b="1" dirty="0" smtClean="0">
                <a:solidFill>
                  <a:srgbClr val="D43E01"/>
                </a:solidFill>
              </a:rPr>
              <a:t>课前学习（二）</a:t>
            </a:r>
            <a:endParaRPr lang="zh-CN" altLang="en-US" sz="2400" b="1" dirty="0">
              <a:solidFill>
                <a:srgbClr val="D43E0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9900CC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学习资料：</a:t>
            </a:r>
            <a:endParaRPr lang="en-US" altLang="zh-CN" b="1" dirty="0" smtClean="0">
              <a:solidFill>
                <a:srgbClr val="9900CC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9900CC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</a:t>
            </a:r>
            <a:r>
              <a:rPr lang="zh-CN" altLang="en-US" b="1" dirty="0" smtClean="0">
                <a:solidFill>
                  <a:srgbClr val="9900CC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本章第</a:t>
            </a:r>
            <a:r>
              <a:rPr lang="en-US" altLang="zh-CN" b="1" dirty="0" smtClean="0">
                <a:solidFill>
                  <a:srgbClr val="9900CC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</a:t>
            </a:r>
            <a:r>
              <a:rPr lang="zh-CN" altLang="en-US" b="1" dirty="0" smtClean="0">
                <a:solidFill>
                  <a:srgbClr val="9900CC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</a:t>
            </a:r>
            <a:r>
              <a:rPr lang="en-US" altLang="zh-CN" b="1" dirty="0" smtClean="0">
                <a:solidFill>
                  <a:srgbClr val="9900CC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</a:t>
            </a:r>
            <a:r>
              <a:rPr lang="zh-CN" altLang="en-US" b="1" dirty="0" smtClean="0">
                <a:solidFill>
                  <a:srgbClr val="9900CC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个项目的网站资源；</a:t>
            </a:r>
            <a:endParaRPr lang="en-US" altLang="zh-CN" b="1" dirty="0" smtClean="0">
              <a:solidFill>
                <a:srgbClr val="9900CC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9900CC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2. </a:t>
            </a:r>
            <a:r>
              <a:rPr lang="zh-CN" altLang="en-US" b="1" dirty="0" smtClean="0">
                <a:solidFill>
                  <a:srgbClr val="9900CC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教材第</a:t>
            </a:r>
            <a:r>
              <a:rPr lang="en-US" altLang="zh-CN" b="1" dirty="0" smtClean="0">
                <a:solidFill>
                  <a:srgbClr val="9900CC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</a:t>
            </a:r>
            <a:r>
              <a:rPr lang="zh-CN" altLang="en-US" b="1" dirty="0" smtClean="0">
                <a:solidFill>
                  <a:srgbClr val="9900CC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章 </a:t>
            </a:r>
            <a:r>
              <a:rPr lang="en-US" altLang="zh-CN" b="1" dirty="0" smtClean="0">
                <a:solidFill>
                  <a:srgbClr val="9900CC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2-1</a:t>
            </a:r>
            <a:r>
              <a:rPr lang="zh-CN" altLang="en-US" b="1" dirty="0" smtClean="0">
                <a:solidFill>
                  <a:srgbClr val="9900CC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</a:t>
            </a:r>
            <a:r>
              <a:rPr lang="en-US" altLang="zh-CN" b="1" dirty="0" smtClean="0">
                <a:solidFill>
                  <a:srgbClr val="9900CC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2-2</a:t>
            </a:r>
            <a:r>
              <a:rPr lang="zh-CN" altLang="en-US" b="1" dirty="0" smtClean="0">
                <a:solidFill>
                  <a:srgbClr val="9900CC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</a:t>
            </a:r>
            <a:r>
              <a:rPr lang="en-US" altLang="zh-CN" b="1" dirty="0" smtClean="0">
                <a:solidFill>
                  <a:srgbClr val="9900CC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2-3</a:t>
            </a:r>
            <a:r>
              <a:rPr lang="zh-CN" altLang="en-US" b="1" dirty="0" smtClean="0">
                <a:solidFill>
                  <a:srgbClr val="9900CC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节中的相关内容；</a:t>
            </a:r>
            <a:endParaRPr lang="en-US" altLang="zh-CN" b="1" dirty="0" smtClean="0">
              <a:solidFill>
                <a:srgbClr val="9900CC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9900CC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3. </a:t>
            </a:r>
            <a:r>
              <a:rPr lang="zh-CN" altLang="en-US" b="1" dirty="0" smtClean="0">
                <a:solidFill>
                  <a:srgbClr val="9900CC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中国工控网、中华工控</a:t>
            </a:r>
            <a:r>
              <a:rPr lang="zh-CN" altLang="en-US" b="1" dirty="0" smtClean="0">
                <a:solidFill>
                  <a:srgbClr val="9900CC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网、西门子工业自动化等</a:t>
            </a:r>
            <a:r>
              <a:rPr lang="zh-CN" altLang="en-US" b="1" dirty="0" smtClean="0">
                <a:solidFill>
                  <a:srgbClr val="9900CC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专业</a:t>
            </a:r>
            <a:r>
              <a:rPr lang="zh-CN" altLang="en-US" b="1" dirty="0" smtClean="0">
                <a:solidFill>
                  <a:srgbClr val="9900CC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网站和论坛。</a:t>
            </a:r>
            <a:endParaRPr lang="en-US" altLang="zh-CN" b="1" dirty="0" smtClean="0">
              <a:solidFill>
                <a:srgbClr val="9900CC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solidFill>
                <a:srgbClr val="9900CC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3936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000120141114A01PWBG">
  <a:themeElements>
    <a:clrScheme name="自定义 24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549E39"/>
      </a:accent1>
      <a:accent2>
        <a:srgbClr val="8AB833"/>
      </a:accent2>
      <a:accent3>
        <a:srgbClr val="4AB5C4"/>
      </a:accent3>
      <a:accent4>
        <a:srgbClr val="1EA66F"/>
      </a:accent4>
      <a:accent5>
        <a:srgbClr val="BA6906"/>
      </a:accent5>
      <a:accent6>
        <a:srgbClr val="0989B1"/>
      </a:accent6>
      <a:hlink>
        <a:srgbClr val="FFC000"/>
      </a:hlink>
      <a:folHlink>
        <a:srgbClr val="86A795"/>
      </a:folHlink>
    </a:clrScheme>
    <a:fontScheme name="自定义 15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161</Words>
  <Application>Microsoft Office PowerPoint</Application>
  <PresentationFormat>全屏显示(16:9)</PresentationFormat>
  <Paragraphs>10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宋体</vt:lpstr>
      <vt:lpstr>微软雅黑</vt:lpstr>
      <vt:lpstr>Wingdings 2</vt:lpstr>
      <vt:lpstr>华文中宋</vt:lpstr>
      <vt:lpstr>Calibri</vt:lpstr>
      <vt:lpstr>黑体</vt:lpstr>
      <vt:lpstr>A000120141114A01PWBG</vt:lpstr>
      <vt:lpstr>自定义设计方案</vt:lpstr>
      <vt:lpstr>课前学习（一）</vt:lpstr>
      <vt:lpstr>课前学习（二）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kingpub</dc:creator>
  <cp:keywords>plus206</cp:keywords>
  <cp:lastModifiedBy>User</cp:lastModifiedBy>
  <cp:revision>1075</cp:revision>
  <dcterms:created xsi:type="dcterms:W3CDTF">2015-04-24T01:01:00Z</dcterms:created>
  <dcterms:modified xsi:type="dcterms:W3CDTF">2017-06-11T07:30:33Z</dcterms:modified>
  <cp:category>plus206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